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0T11:04:47.543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0T14:11:58.944" idx="2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0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9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8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5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5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1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9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5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5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2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F3D842-D67F-8144-AAD8-12A88AA282E5}"/>
              </a:ext>
            </a:extLst>
          </p:cNvPr>
          <p:cNvSpPr txBox="1"/>
          <p:nvPr/>
        </p:nvSpPr>
        <p:spPr>
          <a:xfrm>
            <a:off x="990600" y="1841479"/>
            <a:ext cx="1043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>
                <a:solidFill>
                  <a:srgbClr val="FF0000"/>
                </a:solidFill>
              </a:rPr>
              <a:t>SURFACE </a:t>
            </a:r>
            <a:r>
              <a:rPr lang="en-US" sz="6600" b="1" dirty="0" smtClean="0">
                <a:solidFill>
                  <a:srgbClr val="FF0000"/>
                </a:solidFill>
              </a:rPr>
              <a:t>CHEMISTRY</a:t>
            </a:r>
          </a:p>
          <a:p>
            <a:pPr algn="l"/>
            <a:r>
              <a:rPr lang="en-US" sz="4400" b="1" dirty="0" smtClean="0">
                <a:solidFill>
                  <a:srgbClr val="FFFF00"/>
                </a:solidFill>
              </a:rPr>
              <a:t>                       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</a:rPr>
              <a:t>                                     BY</a:t>
            </a:r>
            <a:r>
              <a:rPr lang="en-US" sz="4400" b="1" dirty="0" smtClean="0">
                <a:solidFill>
                  <a:srgbClr val="FFFF00"/>
                </a:solidFill>
              </a:rPr>
              <a:t>                  </a:t>
            </a:r>
          </a:p>
          <a:p>
            <a:pPr algn="l"/>
            <a:r>
              <a:rPr lang="en-US" sz="4400" b="1">
                <a:solidFill>
                  <a:srgbClr val="FFFF00"/>
                </a:solidFill>
              </a:rPr>
              <a:t> </a:t>
            </a:r>
            <a:r>
              <a:rPr lang="en-US" sz="4400" b="1" smtClean="0">
                <a:solidFill>
                  <a:srgbClr val="FFFF00"/>
                </a:solidFill>
              </a:rPr>
              <a:t>                                           AMRUTHA </a:t>
            </a:r>
            <a:r>
              <a:rPr lang="en-US" sz="4400" b="1" dirty="0" smtClean="0">
                <a:solidFill>
                  <a:srgbClr val="FFFF00"/>
                </a:solidFill>
              </a:rPr>
              <a:t>RAJ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0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61947-9AE5-9F4E-A759-7670E90F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D8BDE8C-7F49-7D44-A694-6BBE13948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35" y="386345"/>
            <a:ext cx="11557530" cy="56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6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59021F-38D2-4F4E-B760-D948AA53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B2554FE-C7E6-5948-A3D4-1325432CB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1032"/>
            <a:ext cx="11731308" cy="64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5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BE9E0-80D3-0843-96BB-358AF358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F5C0C93-4D9A-B54C-9033-89D45DE72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91" y="46447"/>
            <a:ext cx="11507421" cy="61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5674E7-638B-F545-BAEC-9B2B0EC1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EF35ABB-24D1-584F-8533-8D724B9B9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85" y="618517"/>
            <a:ext cx="11789256" cy="609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263E44-280A-6A4F-A34C-5C085DFA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22865F6-3894-D94C-9B02-B554BD101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29" y="241697"/>
            <a:ext cx="11722590" cy="63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0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3CC5A-F951-4E48-915F-ACDF3E36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DE4A189-E745-2746-9D92-176977827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73" y="204787"/>
            <a:ext cx="10364451" cy="63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6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FD16A8-19E5-CC41-A6BC-04744710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3D1ADA2-581D-B145-B361-1B5115BF4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36" y="196452"/>
            <a:ext cx="11480633" cy="6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6B6278-13E5-9144-B987-7EC7FA0D9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AF5B5F7-FD13-A04D-A0F2-7EC198AE3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66" y="495896"/>
            <a:ext cx="11829467" cy="58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1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C8F77E-CF8F-9F4F-8920-A9E00A43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7FCA3AF-7E49-3A48-A710-E85CDF908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18" y="395418"/>
            <a:ext cx="11604110" cy="60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1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2EC4AA-504A-4049-A68E-A07AC672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0041A13-083F-4E46-8DAA-59C8B0F90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03" y="428190"/>
            <a:ext cx="11630543" cy="60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2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5DF074-FDAD-F04A-A977-321F24CA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60E019-93BA-4146-A9B4-C296A41A0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i="1">
              <a:latin typeface="+mj-lt"/>
            </a:endParaRPr>
          </a:p>
          <a:p>
            <a:endParaRPr lang="en-US" sz="3200" i="1">
              <a:latin typeface="+mj-lt"/>
            </a:endParaRPr>
          </a:p>
          <a:p>
            <a:endParaRPr lang="en-US" sz="3200" i="1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C8BAEF5-B8B6-6B40-A82F-90E1806AD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505711"/>
            <a:ext cx="10647002" cy="58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08B281-67BF-5F42-8B38-EAF0B7F1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94671AC-94ED-264B-986B-F7126AAB7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027" y="397735"/>
            <a:ext cx="11313945" cy="60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39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D5913-EC64-DD41-90BF-2A263466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12D2E1D-1D08-A145-BF0F-E4EE93F5C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55" y="322790"/>
            <a:ext cx="11552070" cy="62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86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942F0-6C9E-8043-8126-E036543E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75B1E21-B041-5E48-ACBC-46B938B61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181" y="618517"/>
            <a:ext cx="10993538" cy="57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5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0CBBAE-111E-844B-9718-651B8FA5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9BA1C3C-2478-FD40-BF75-8355B12E9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74" y="0"/>
            <a:ext cx="10605523" cy="624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88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65CD98-C46B-EF4B-99FD-4E6C59E0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74CE168-3305-CF41-8D7E-DCA1927CA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74" y="374558"/>
            <a:ext cx="9584532" cy="61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6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10BFB8-D78D-0C4B-9D11-DBCC941E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106601E-E4A3-9D43-87BB-6B32FAE31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91" y="876365"/>
            <a:ext cx="11010334" cy="510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4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38A1A4-0C1E-2249-8398-1A288C61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823C17A-A107-DC4C-B6CD-D21206AAD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468" y="0"/>
            <a:ext cx="6268641" cy="64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78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DD32B2-EEC6-ED46-8C8B-6050972F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904ED67-BD75-6F48-9A90-EEF055264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2" y="232172"/>
            <a:ext cx="7679532" cy="63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0B2B70-966F-7144-92E3-5704F171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 to langmuir adsorption theory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625D6B2-A241-044C-B017-BFD2318DC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337" y="1996281"/>
            <a:ext cx="67913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41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DA6226-F4DB-024E-927E-2CD1E16E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F6DA1FF-CB7E-EA40-830B-2195DFE3A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782" y="233330"/>
            <a:ext cx="7300124" cy="63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5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7F809C-90D0-DF40-879B-FF121736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2D4C40F-16C7-4A4C-BE94-3597C4CFB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241101"/>
            <a:ext cx="11537156" cy="6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52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009432-F4BC-5A4D-A53C-A4089D62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4E5CB3B-FCA7-AB4F-B314-D5A1BF3CC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94" y="219101"/>
            <a:ext cx="10364450" cy="60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5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70DF54-88F4-B84C-8392-8BD48C92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93E884E-7C5A-D24D-AC60-534E3D294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612" y="219962"/>
            <a:ext cx="7707747" cy="64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88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473921-1C93-7343-BB5E-1DACBDB1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8E02DD9-9DBC-5541-9D9E-578C4A1A0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74" y="450949"/>
            <a:ext cx="9891148" cy="59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25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3F28DF-F9C3-9546-8697-D3ACF762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2D8DCF4-1ED7-5B43-89B9-83F3A6247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594" y="389625"/>
            <a:ext cx="10364451" cy="607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11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A5BC56-E8E4-704C-9F6E-09A4E87D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0898CA2-0BF0-A349-BA9B-03A9377BF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502575"/>
            <a:ext cx="10849600" cy="573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20C167-18B0-FE43-8ED9-4737BE0A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5AD6664-A5A3-C847-8835-3F8257B46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37" y="397539"/>
            <a:ext cx="11233615" cy="584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41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F3D21D-5A7B-CA41-85B3-B443EB6E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A8309ED-E029-7D4B-9C35-8A738E837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865" y="233428"/>
            <a:ext cx="9691479" cy="63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4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5D93A2-DDFC-2D42-A5DD-D873B144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8E92046-27C4-4D4E-8360-DE5D718A0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01" y="407485"/>
            <a:ext cx="11144783" cy="60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2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BCD8F9-D81E-724C-8EBA-8E3A1C10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19572F6-84E5-6C4C-882D-41749F79F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36" y="230908"/>
            <a:ext cx="10715795" cy="64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8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098C3E-7A19-9840-B7FE-148BDD9B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23070BD-6070-A540-B70D-7C65C3AD4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910" y="306121"/>
            <a:ext cx="11284179" cy="630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1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14F12-1360-A84D-9C03-46D451E1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66D6A41-515E-EF4C-938C-220973E8F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48" y="482203"/>
            <a:ext cx="11602504" cy="57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2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CC6F4E-D055-C044-9C96-65DEA7B1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6C8C152-6D96-164B-BB46-083A813EB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63303"/>
            <a:ext cx="11144250" cy="653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386F2-6976-0F41-AC75-CAD83741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104D5E7-1B9A-9648-BA46-EDBB27A00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173" y="303609"/>
            <a:ext cx="11543171" cy="62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52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</Words>
  <Application>Microsoft Office PowerPoint</Application>
  <PresentationFormat>Custom</PresentationFormat>
  <Paragraphs>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SURFACE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 to langmuir adsorption theory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13</cp:revision>
  <dcterms:modified xsi:type="dcterms:W3CDTF">2019-10-30T08:01:10Z</dcterms:modified>
</cp:coreProperties>
</file>