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colors3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6" r:id="rId32"/>
    <p:sldId id="287" r:id="rId33"/>
    <p:sldId id="288" r:id="rId34"/>
    <p:sldId id="289" r:id="rId35"/>
    <p:sldId id="291" r:id="rId36"/>
    <p:sldId id="302" r:id="rId37"/>
    <p:sldId id="293" r:id="rId38"/>
    <p:sldId id="294" r:id="rId39"/>
    <p:sldId id="295" r:id="rId40"/>
    <p:sldId id="296" r:id="rId41"/>
    <p:sldId id="303" r:id="rId42"/>
    <p:sldId id="304" r:id="rId44"/>
    <p:sldId id="297" r:id="rId45"/>
    <p:sldId id="305" r:id="rId46"/>
    <p:sldId id="306" r:id="rId47"/>
    <p:sldId id="299" r:id="rId48"/>
    <p:sldId id="300" r:id="rId49"/>
    <p:sldId id="307" r:id="rId50"/>
    <p:sldId id="308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4" Type="http://schemas.openxmlformats.org/officeDocument/2006/relationships/tableStyles" Target="tableStyles.xml"/><Relationship Id="rId53" Type="http://schemas.openxmlformats.org/officeDocument/2006/relationships/viewProps" Target="viewProps.xml"/><Relationship Id="rId52" Type="http://schemas.openxmlformats.org/officeDocument/2006/relationships/presProps" Target="presProps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slide" Target="slides/slide44.xml"/><Relationship Id="rId46" Type="http://schemas.openxmlformats.org/officeDocument/2006/relationships/slide" Target="slides/slide43.xml"/><Relationship Id="rId45" Type="http://schemas.openxmlformats.org/officeDocument/2006/relationships/slide" Target="slides/slide42.xml"/><Relationship Id="rId44" Type="http://schemas.openxmlformats.org/officeDocument/2006/relationships/slide" Target="slides/slide41.xml"/><Relationship Id="rId43" Type="http://schemas.openxmlformats.org/officeDocument/2006/relationships/notesMaster" Target="notesMasters/notesMaster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91AB05-2BFC-4622-A8D1-17DAB1E2DCE3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4F463B2-63E4-45B9-A091-F193F097A212}">
      <dgm:prSet phldrT="[Text]"/>
      <dgm:spPr/>
      <dgm:t>
        <a:bodyPr/>
        <a:lstStyle/>
        <a:p>
          <a:r>
            <a:rPr lang="en-IN" dirty="0" smtClean="0"/>
            <a:t>  Preliminaries  </a:t>
          </a:r>
          <a:endParaRPr lang="en-IN" dirty="0"/>
        </a:p>
      </dgm:t>
    </dgm:pt>
    <dgm:pt modelId="{FD74BB76-D205-4749-87AA-4B86CF5A64D4}" cxnId="{8C730877-EFDB-4B9A-B59E-CBC81956BB75}" type="parTrans">
      <dgm:prSet/>
      <dgm:spPr/>
      <dgm:t>
        <a:bodyPr/>
        <a:lstStyle/>
        <a:p>
          <a:endParaRPr lang="en-IN"/>
        </a:p>
      </dgm:t>
    </dgm:pt>
    <dgm:pt modelId="{D88AC3FE-6656-4D84-9D88-C74000C8036D}" cxnId="{8C730877-EFDB-4B9A-B59E-CBC81956BB75}" type="sibTrans">
      <dgm:prSet/>
      <dgm:spPr/>
      <dgm:t>
        <a:bodyPr/>
        <a:lstStyle/>
        <a:p>
          <a:endParaRPr lang="en-IN"/>
        </a:p>
      </dgm:t>
    </dgm:pt>
    <dgm:pt modelId="{F761FF97-E7EF-455C-A229-378AA3BB88CD}">
      <dgm:prSet phldrT="[Text]"/>
      <dgm:spPr/>
      <dgm:t>
        <a:bodyPr/>
        <a:lstStyle/>
        <a:p>
          <a:r>
            <a:rPr lang="en-IN" dirty="0" smtClean="0"/>
            <a:t>   Planning</a:t>
          </a:r>
          <a:endParaRPr lang="en-IN" dirty="0"/>
        </a:p>
      </dgm:t>
    </dgm:pt>
    <dgm:pt modelId="{926F8C51-EFFC-4760-92CE-5620C7BA8F12}" cxnId="{1454A170-3014-4E8C-A0A0-1EC7F5C1E05E}" type="parTrans">
      <dgm:prSet/>
      <dgm:spPr/>
      <dgm:t>
        <a:bodyPr/>
        <a:lstStyle/>
        <a:p>
          <a:endParaRPr lang="en-IN"/>
        </a:p>
      </dgm:t>
    </dgm:pt>
    <dgm:pt modelId="{8893EE03-BFDC-4649-A81B-382933F3F5BA}" cxnId="{1454A170-3014-4E8C-A0A0-1EC7F5C1E05E}" type="sibTrans">
      <dgm:prSet/>
      <dgm:spPr/>
      <dgm:t>
        <a:bodyPr/>
        <a:lstStyle/>
        <a:p>
          <a:endParaRPr lang="en-IN"/>
        </a:p>
      </dgm:t>
    </dgm:pt>
    <dgm:pt modelId="{F6FBAD8C-D002-49C7-884A-AED53C2498D1}">
      <dgm:prSet phldrT="[Text]"/>
      <dgm:spPr/>
      <dgm:t>
        <a:bodyPr/>
        <a:lstStyle/>
        <a:p>
          <a:r>
            <a:rPr lang="en-IN" dirty="0" smtClean="0"/>
            <a:t>   Implementation</a:t>
          </a:r>
          <a:endParaRPr lang="en-IN" dirty="0"/>
        </a:p>
      </dgm:t>
    </dgm:pt>
    <dgm:pt modelId="{588AC000-691D-4990-BAFC-E5DEEC58421E}" cxnId="{6E1250F7-5793-4D11-BA98-E29CE989C8BA}" type="parTrans">
      <dgm:prSet/>
      <dgm:spPr/>
      <dgm:t>
        <a:bodyPr/>
        <a:lstStyle/>
        <a:p>
          <a:endParaRPr lang="en-IN"/>
        </a:p>
      </dgm:t>
    </dgm:pt>
    <dgm:pt modelId="{15A1956B-4442-4CA1-B956-CCA2ED765FD1}" cxnId="{6E1250F7-5793-4D11-BA98-E29CE989C8BA}" type="sibTrans">
      <dgm:prSet/>
      <dgm:spPr/>
      <dgm:t>
        <a:bodyPr/>
        <a:lstStyle/>
        <a:p>
          <a:endParaRPr lang="en-IN"/>
        </a:p>
      </dgm:t>
    </dgm:pt>
    <dgm:pt modelId="{15B81DDD-7E20-4F72-A5CD-6649CB848EDE}">
      <dgm:prSet/>
      <dgm:spPr/>
      <dgm:t>
        <a:bodyPr/>
        <a:lstStyle/>
        <a:p>
          <a:r>
            <a:rPr lang="en-IN" dirty="0" smtClean="0"/>
            <a:t> Review</a:t>
          </a:r>
          <a:endParaRPr lang="en-IN" dirty="0"/>
        </a:p>
      </dgm:t>
    </dgm:pt>
    <dgm:pt modelId="{E44C4313-07D4-48FF-BA7D-B98471C339CF}" cxnId="{4783E04D-891C-44AB-BF5E-12E4CE227D8E}" type="parTrans">
      <dgm:prSet/>
      <dgm:spPr/>
      <dgm:t>
        <a:bodyPr/>
        <a:lstStyle/>
        <a:p>
          <a:endParaRPr lang="en-IN"/>
        </a:p>
      </dgm:t>
    </dgm:pt>
    <dgm:pt modelId="{20972545-A02E-4718-B029-A386C0E7E9B5}" cxnId="{4783E04D-891C-44AB-BF5E-12E4CE227D8E}" type="sibTrans">
      <dgm:prSet/>
      <dgm:spPr/>
      <dgm:t>
        <a:bodyPr/>
        <a:lstStyle/>
        <a:p>
          <a:endParaRPr lang="en-IN"/>
        </a:p>
      </dgm:t>
    </dgm:pt>
    <dgm:pt modelId="{72756662-CE25-411D-956E-BDA2A6D665F0}" type="pres">
      <dgm:prSet presAssocID="{AE91AB05-2BFC-4622-A8D1-17DAB1E2DCE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A93012D-667F-42B8-8A08-6B4EC88C39D2}" type="pres">
      <dgm:prSet presAssocID="{64F463B2-63E4-45B9-A091-F193F097A212}" presName="composite" presStyleCnt="0"/>
      <dgm:spPr/>
    </dgm:pt>
    <dgm:pt modelId="{BC081A2A-4AFE-4598-AFAB-150C5974F30F}" type="pres">
      <dgm:prSet presAssocID="{64F463B2-63E4-45B9-A091-F193F097A212}" presName="rect1" presStyleLbl="trAlignAcc1" presStyleIdx="0" presStyleCnt="4" custScaleY="36676" custLinFactNeighborX="-1384" custLinFactNeighborY="-2064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51DCE59-30ED-4327-864D-4376470C353E}" type="pres">
      <dgm:prSet presAssocID="{64F463B2-63E4-45B9-A091-F193F097A212}" presName="rect2" presStyleLbl="fgImgPlace1" presStyleIdx="0" presStyleCnt="4" custScaleY="33481" custLinFactNeighborX="-678" custLinFactNeighborY="-5454"/>
      <dgm:spPr/>
    </dgm:pt>
    <dgm:pt modelId="{85ED250B-4E91-418A-AA99-83A03E7C139A}" type="pres">
      <dgm:prSet presAssocID="{D88AC3FE-6656-4D84-9D88-C74000C8036D}" presName="sibTrans" presStyleCnt="0"/>
      <dgm:spPr/>
    </dgm:pt>
    <dgm:pt modelId="{E0DC5FA9-73F7-4A94-A118-829AF2F66A88}" type="pres">
      <dgm:prSet presAssocID="{F761FF97-E7EF-455C-A229-378AA3BB88CD}" presName="composite" presStyleCnt="0"/>
      <dgm:spPr/>
    </dgm:pt>
    <dgm:pt modelId="{CBBCCDF6-E1B4-44C7-AE1E-F9D6DF3EDACE}" type="pres">
      <dgm:prSet presAssocID="{F761FF97-E7EF-455C-A229-378AA3BB88CD}" presName="rect1" presStyleLbl="trAlignAcc1" presStyleIdx="1" presStyleCnt="4" custScaleY="42620" custLinFactNeighborX="-1919" custLinFactNeighborY="-3230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ADDA2E4D-8EBD-4FD2-8534-075C8824746A}" type="pres">
      <dgm:prSet presAssocID="{F761FF97-E7EF-455C-A229-378AA3BB88CD}" presName="rect2" presStyleLbl="fgImgPlace1" presStyleIdx="1" presStyleCnt="4" custScaleY="31989" custLinFactNeighborX="-678" custLinFactNeighborY="-20950"/>
      <dgm:spPr/>
    </dgm:pt>
    <dgm:pt modelId="{2E96882E-9E99-4F92-99C1-D887B9DD105A}" type="pres">
      <dgm:prSet presAssocID="{8893EE03-BFDC-4649-A81B-382933F3F5BA}" presName="sibTrans" presStyleCnt="0"/>
      <dgm:spPr/>
    </dgm:pt>
    <dgm:pt modelId="{6697B8CB-38A4-432B-9992-719C7956D10B}" type="pres">
      <dgm:prSet presAssocID="{F6FBAD8C-D002-49C7-884A-AED53C2498D1}" presName="composite" presStyleCnt="0"/>
      <dgm:spPr/>
    </dgm:pt>
    <dgm:pt modelId="{239B110E-F8BD-4D9A-B6D1-C864537A46B8}" type="pres">
      <dgm:prSet presAssocID="{F6FBAD8C-D002-49C7-884A-AED53C2498D1}" presName="rect1" presStyleLbl="trAlignAcc1" presStyleIdx="2" presStyleCnt="4" custScaleY="36310" custLinFactNeighborX="-1919" custLinFactNeighborY="-3647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E05DFE7-FEE7-48CF-B1C3-5F80CC685C49}" type="pres">
      <dgm:prSet presAssocID="{F6FBAD8C-D002-49C7-884A-AED53C2498D1}" presName="rect2" presStyleLbl="fgImgPlace1" presStyleIdx="2" presStyleCnt="4" custScaleY="34164" custLinFactNeighborX="-678" custLinFactNeighborY="-21630"/>
      <dgm:spPr/>
    </dgm:pt>
    <dgm:pt modelId="{85A31A72-04C6-4A6F-AAA2-BEA123733D72}" type="pres">
      <dgm:prSet presAssocID="{15A1956B-4442-4CA1-B956-CCA2ED765FD1}" presName="sibTrans" presStyleCnt="0"/>
      <dgm:spPr/>
    </dgm:pt>
    <dgm:pt modelId="{29C7989A-361D-41E8-AAAB-FEBA8ADD63EE}" type="pres">
      <dgm:prSet presAssocID="{15B81DDD-7E20-4F72-A5CD-6649CB848EDE}" presName="composite" presStyleCnt="0"/>
      <dgm:spPr/>
    </dgm:pt>
    <dgm:pt modelId="{1F06C6A3-3003-437A-9698-71E238EEFCFB}" type="pres">
      <dgm:prSet presAssocID="{15B81DDD-7E20-4F72-A5CD-6649CB848EDE}" presName="rect1" presStyleLbl="trAlignAcc1" presStyleIdx="3" presStyleCnt="4" custScaleX="96421" custScaleY="41212" custLinFactNeighborX="-786" custLinFactNeighborY="-42801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953EF17-194A-434C-A6A8-474FB21408ED}" type="pres">
      <dgm:prSet presAssocID="{15B81DDD-7E20-4F72-A5CD-6649CB848EDE}" presName="rect2" presStyleLbl="fgImgPlace1" presStyleIdx="3" presStyleCnt="4" custScaleY="37933" custLinFactNeighborX="-678" custLinFactNeighborY="-27629"/>
      <dgm:spPr/>
    </dgm:pt>
  </dgm:ptLst>
  <dgm:cxnLst>
    <dgm:cxn modelId="{4783E04D-891C-44AB-BF5E-12E4CE227D8E}" srcId="{AE91AB05-2BFC-4622-A8D1-17DAB1E2DCE3}" destId="{15B81DDD-7E20-4F72-A5CD-6649CB848EDE}" srcOrd="3" destOrd="0" parTransId="{E44C4313-07D4-48FF-BA7D-B98471C339CF}" sibTransId="{20972545-A02E-4718-B029-A386C0E7E9B5}"/>
    <dgm:cxn modelId="{1454A170-3014-4E8C-A0A0-1EC7F5C1E05E}" srcId="{AE91AB05-2BFC-4622-A8D1-17DAB1E2DCE3}" destId="{F761FF97-E7EF-455C-A229-378AA3BB88CD}" srcOrd="1" destOrd="0" parTransId="{926F8C51-EFFC-4760-92CE-5620C7BA8F12}" sibTransId="{8893EE03-BFDC-4649-A81B-382933F3F5BA}"/>
    <dgm:cxn modelId="{99ECB79D-2254-4AAF-9EA0-DB2208CC5D79}" type="presOf" srcId="{F6FBAD8C-D002-49C7-884A-AED53C2498D1}" destId="{239B110E-F8BD-4D9A-B6D1-C864537A46B8}" srcOrd="0" destOrd="0" presId="urn:microsoft.com/office/officeart/2008/layout/PictureStrips"/>
    <dgm:cxn modelId="{0E899703-B1B2-4DC9-8477-26D28A337162}" type="presOf" srcId="{15B81DDD-7E20-4F72-A5CD-6649CB848EDE}" destId="{1F06C6A3-3003-437A-9698-71E238EEFCFB}" srcOrd="0" destOrd="0" presId="urn:microsoft.com/office/officeart/2008/layout/PictureStrips"/>
    <dgm:cxn modelId="{FB32D623-D671-4D1D-B48D-AAFDFFAEF67D}" type="presOf" srcId="{F761FF97-E7EF-455C-A229-378AA3BB88CD}" destId="{CBBCCDF6-E1B4-44C7-AE1E-F9D6DF3EDACE}" srcOrd="0" destOrd="0" presId="urn:microsoft.com/office/officeart/2008/layout/PictureStrips"/>
    <dgm:cxn modelId="{6E1250F7-5793-4D11-BA98-E29CE989C8BA}" srcId="{AE91AB05-2BFC-4622-A8D1-17DAB1E2DCE3}" destId="{F6FBAD8C-D002-49C7-884A-AED53C2498D1}" srcOrd="2" destOrd="0" parTransId="{588AC000-691D-4990-BAFC-E5DEEC58421E}" sibTransId="{15A1956B-4442-4CA1-B956-CCA2ED765FD1}"/>
    <dgm:cxn modelId="{B311BF7D-22AC-44E3-8ACC-CCA7D0BDFE54}" type="presOf" srcId="{AE91AB05-2BFC-4622-A8D1-17DAB1E2DCE3}" destId="{72756662-CE25-411D-956E-BDA2A6D665F0}" srcOrd="0" destOrd="0" presId="urn:microsoft.com/office/officeart/2008/layout/PictureStrips"/>
    <dgm:cxn modelId="{3C7FC5B8-EE52-40DC-B193-5FF9EA6FAC02}" type="presOf" srcId="{64F463B2-63E4-45B9-A091-F193F097A212}" destId="{BC081A2A-4AFE-4598-AFAB-150C5974F30F}" srcOrd="0" destOrd="0" presId="urn:microsoft.com/office/officeart/2008/layout/PictureStrips"/>
    <dgm:cxn modelId="{8C730877-EFDB-4B9A-B59E-CBC81956BB75}" srcId="{AE91AB05-2BFC-4622-A8D1-17DAB1E2DCE3}" destId="{64F463B2-63E4-45B9-A091-F193F097A212}" srcOrd="0" destOrd="0" parTransId="{FD74BB76-D205-4749-87AA-4B86CF5A64D4}" sibTransId="{D88AC3FE-6656-4D84-9D88-C74000C8036D}"/>
    <dgm:cxn modelId="{3203BB01-BD17-479B-B7DC-0D26ECD30077}" type="presParOf" srcId="{72756662-CE25-411D-956E-BDA2A6D665F0}" destId="{AA93012D-667F-42B8-8A08-6B4EC88C39D2}" srcOrd="0" destOrd="0" presId="urn:microsoft.com/office/officeart/2008/layout/PictureStrips"/>
    <dgm:cxn modelId="{7E4D4694-79D4-4DA1-9674-502A20C473FE}" type="presParOf" srcId="{AA93012D-667F-42B8-8A08-6B4EC88C39D2}" destId="{BC081A2A-4AFE-4598-AFAB-150C5974F30F}" srcOrd="0" destOrd="0" presId="urn:microsoft.com/office/officeart/2008/layout/PictureStrips"/>
    <dgm:cxn modelId="{F2778682-6C82-4A0D-BEDA-25C7E8C1872C}" type="presParOf" srcId="{AA93012D-667F-42B8-8A08-6B4EC88C39D2}" destId="{651DCE59-30ED-4327-864D-4376470C353E}" srcOrd="1" destOrd="0" presId="urn:microsoft.com/office/officeart/2008/layout/PictureStrips"/>
    <dgm:cxn modelId="{136CADCA-7681-4E42-9DB6-D5C2DC821A0E}" type="presParOf" srcId="{72756662-CE25-411D-956E-BDA2A6D665F0}" destId="{85ED250B-4E91-418A-AA99-83A03E7C139A}" srcOrd="1" destOrd="0" presId="urn:microsoft.com/office/officeart/2008/layout/PictureStrips"/>
    <dgm:cxn modelId="{7FAD3F82-28AD-4153-AFE4-0E3BB4AAB8D1}" type="presParOf" srcId="{72756662-CE25-411D-956E-BDA2A6D665F0}" destId="{E0DC5FA9-73F7-4A94-A118-829AF2F66A88}" srcOrd="2" destOrd="0" presId="urn:microsoft.com/office/officeart/2008/layout/PictureStrips"/>
    <dgm:cxn modelId="{6C9F9239-A2D6-4ED5-8063-3DB552C5C3AA}" type="presParOf" srcId="{E0DC5FA9-73F7-4A94-A118-829AF2F66A88}" destId="{CBBCCDF6-E1B4-44C7-AE1E-F9D6DF3EDACE}" srcOrd="0" destOrd="0" presId="urn:microsoft.com/office/officeart/2008/layout/PictureStrips"/>
    <dgm:cxn modelId="{0C592492-5E64-4FC2-8E24-94167314C522}" type="presParOf" srcId="{E0DC5FA9-73F7-4A94-A118-829AF2F66A88}" destId="{ADDA2E4D-8EBD-4FD2-8534-075C8824746A}" srcOrd="1" destOrd="0" presId="urn:microsoft.com/office/officeart/2008/layout/PictureStrips"/>
    <dgm:cxn modelId="{BDCF3F57-CC2A-4AC4-9D5F-7E9B9D31E22C}" type="presParOf" srcId="{72756662-CE25-411D-956E-BDA2A6D665F0}" destId="{2E96882E-9E99-4F92-99C1-D887B9DD105A}" srcOrd="3" destOrd="0" presId="urn:microsoft.com/office/officeart/2008/layout/PictureStrips"/>
    <dgm:cxn modelId="{FCBC7B77-7A84-4230-8DE4-4EB3C702A9E9}" type="presParOf" srcId="{72756662-CE25-411D-956E-BDA2A6D665F0}" destId="{6697B8CB-38A4-432B-9992-719C7956D10B}" srcOrd="4" destOrd="0" presId="urn:microsoft.com/office/officeart/2008/layout/PictureStrips"/>
    <dgm:cxn modelId="{E8905E6F-A0C8-4E7A-AC51-D10AD875399A}" type="presParOf" srcId="{6697B8CB-38A4-432B-9992-719C7956D10B}" destId="{239B110E-F8BD-4D9A-B6D1-C864537A46B8}" srcOrd="0" destOrd="0" presId="urn:microsoft.com/office/officeart/2008/layout/PictureStrips"/>
    <dgm:cxn modelId="{AF1891D1-10D2-4048-A8E9-61F6C1503E4A}" type="presParOf" srcId="{6697B8CB-38A4-432B-9992-719C7956D10B}" destId="{1E05DFE7-FEE7-48CF-B1C3-5F80CC685C49}" srcOrd="1" destOrd="0" presId="urn:microsoft.com/office/officeart/2008/layout/PictureStrips"/>
    <dgm:cxn modelId="{883698E5-6DBB-4D78-9515-B8E9BFB8AC21}" type="presParOf" srcId="{72756662-CE25-411D-956E-BDA2A6D665F0}" destId="{85A31A72-04C6-4A6F-AAA2-BEA123733D72}" srcOrd="5" destOrd="0" presId="urn:microsoft.com/office/officeart/2008/layout/PictureStrips"/>
    <dgm:cxn modelId="{1127413D-AE55-4046-BC08-07F5A3F50973}" type="presParOf" srcId="{72756662-CE25-411D-956E-BDA2A6D665F0}" destId="{29C7989A-361D-41E8-AAAB-FEBA8ADD63EE}" srcOrd="6" destOrd="0" presId="urn:microsoft.com/office/officeart/2008/layout/PictureStrips"/>
    <dgm:cxn modelId="{9FBBEDFC-E7FB-468D-9EFF-798D34E36114}" type="presParOf" srcId="{29C7989A-361D-41E8-AAAB-FEBA8ADD63EE}" destId="{1F06C6A3-3003-437A-9698-71E238EEFCFB}" srcOrd="0" destOrd="0" presId="urn:microsoft.com/office/officeart/2008/layout/PictureStrips"/>
    <dgm:cxn modelId="{303BCD8D-55E9-49AE-8354-89268B9B28C6}" type="presParOf" srcId="{29C7989A-361D-41E8-AAAB-FEBA8ADD63EE}" destId="{E953EF17-194A-434C-A6A8-474FB21408ED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3B274E-B706-4874-A41B-4575C1F6B18D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352DADE7-2EBE-45A4-8E46-DFC8362C19F1}">
      <dgm:prSet phldrT="[Text]" custT="1"/>
      <dgm:spPr/>
      <dgm:t>
        <a:bodyPr/>
        <a:lstStyle/>
        <a:p>
          <a:r>
            <a:rPr lang="en-IN" sz="2800" b="1" dirty="0" smtClean="0"/>
            <a:t>External Forces</a:t>
          </a:r>
          <a:endParaRPr lang="en-IN" sz="2800" b="1" dirty="0"/>
        </a:p>
      </dgm:t>
    </dgm:pt>
    <dgm:pt modelId="{A88A9067-254F-4DC5-851A-CF7D00A3BCFE}" cxnId="{24BC29CF-5058-4BB0-93FD-16A172A131BA}" type="parTrans">
      <dgm:prSet/>
      <dgm:spPr/>
      <dgm:t>
        <a:bodyPr/>
        <a:lstStyle/>
        <a:p>
          <a:endParaRPr lang="en-IN"/>
        </a:p>
      </dgm:t>
    </dgm:pt>
    <dgm:pt modelId="{57345EBE-C8C7-4C2F-9B6E-12BEB6E8810B}" cxnId="{24BC29CF-5058-4BB0-93FD-16A172A131BA}" type="sibTrans">
      <dgm:prSet/>
      <dgm:spPr/>
      <dgm:t>
        <a:bodyPr/>
        <a:lstStyle/>
        <a:p>
          <a:endParaRPr lang="en-IN"/>
        </a:p>
      </dgm:t>
    </dgm:pt>
    <dgm:pt modelId="{B6AE9E25-1E1F-452F-A20A-93E0D631374B}">
      <dgm:prSet phldrT="[Text]" custT="1"/>
      <dgm:spPr/>
      <dgm:t>
        <a:bodyPr/>
        <a:lstStyle/>
        <a:p>
          <a:r>
            <a:rPr lang="en-IN" sz="2200" b="1" dirty="0" smtClean="0"/>
            <a:t>Technology</a:t>
          </a:r>
          <a:endParaRPr lang="en-IN" sz="2200" b="1" dirty="0"/>
        </a:p>
      </dgm:t>
    </dgm:pt>
    <dgm:pt modelId="{45BB74FA-B1E0-40AE-92F6-C72E5C990F2D}" cxnId="{8A7E68AD-B1EF-4BCB-A4E9-59441C15E425}" type="parTrans">
      <dgm:prSet/>
      <dgm:spPr/>
      <dgm:t>
        <a:bodyPr/>
        <a:lstStyle/>
        <a:p>
          <a:endParaRPr lang="en-IN"/>
        </a:p>
      </dgm:t>
    </dgm:pt>
    <dgm:pt modelId="{3EB958AB-D394-4C69-9B77-05EC1C4DB053}" cxnId="{8A7E68AD-B1EF-4BCB-A4E9-59441C15E425}" type="sibTrans">
      <dgm:prSet/>
      <dgm:spPr/>
      <dgm:t>
        <a:bodyPr/>
        <a:lstStyle/>
        <a:p>
          <a:endParaRPr lang="en-IN"/>
        </a:p>
      </dgm:t>
    </dgm:pt>
    <dgm:pt modelId="{50D0F757-F24E-4A5E-856C-E6BBD3746D26}">
      <dgm:prSet phldrT="[Text]" custT="1"/>
      <dgm:spPr/>
      <dgm:t>
        <a:bodyPr/>
        <a:lstStyle/>
        <a:p>
          <a:r>
            <a:rPr lang="en-IN" sz="2200" b="1" dirty="0" smtClean="0"/>
            <a:t>Marketing Conditions</a:t>
          </a:r>
          <a:endParaRPr lang="en-IN" sz="2200" b="1" dirty="0"/>
        </a:p>
      </dgm:t>
    </dgm:pt>
    <dgm:pt modelId="{76122735-84DC-4690-AED2-CA64AA226B72}" cxnId="{FEEA90BE-FBBD-417B-8B71-7F3A266D8B30}" type="parTrans">
      <dgm:prSet/>
      <dgm:spPr/>
      <dgm:t>
        <a:bodyPr/>
        <a:lstStyle/>
        <a:p>
          <a:endParaRPr lang="en-IN"/>
        </a:p>
      </dgm:t>
    </dgm:pt>
    <dgm:pt modelId="{749FE6F2-4BF2-4ACF-85AF-390EC43A8AA8}" cxnId="{FEEA90BE-FBBD-417B-8B71-7F3A266D8B30}" type="sibTrans">
      <dgm:prSet/>
      <dgm:spPr/>
      <dgm:t>
        <a:bodyPr/>
        <a:lstStyle/>
        <a:p>
          <a:endParaRPr lang="en-IN"/>
        </a:p>
      </dgm:t>
    </dgm:pt>
    <dgm:pt modelId="{7792B6E6-0FBF-4EC1-9555-0C8817DA16B5}">
      <dgm:prSet phldrT="[Text]" custT="1"/>
      <dgm:spPr/>
      <dgm:t>
        <a:bodyPr/>
        <a:lstStyle/>
        <a:p>
          <a:r>
            <a:rPr lang="en-IN" sz="2800" b="1" dirty="0" smtClean="0"/>
            <a:t>Internal Forces</a:t>
          </a:r>
          <a:endParaRPr lang="en-IN" sz="2800" b="1" dirty="0"/>
        </a:p>
      </dgm:t>
    </dgm:pt>
    <dgm:pt modelId="{7AE1BAC0-E4DA-49DB-B0A0-DF31362617C9}" cxnId="{8EBB1E0B-EB4C-406B-A0CF-A5B64B4002D1}" type="parTrans">
      <dgm:prSet/>
      <dgm:spPr/>
      <dgm:t>
        <a:bodyPr/>
        <a:lstStyle/>
        <a:p>
          <a:endParaRPr lang="en-IN"/>
        </a:p>
      </dgm:t>
    </dgm:pt>
    <dgm:pt modelId="{8280A743-F352-4019-BE03-9755C171EB9E}" cxnId="{8EBB1E0B-EB4C-406B-A0CF-A5B64B4002D1}" type="sibTrans">
      <dgm:prSet/>
      <dgm:spPr/>
      <dgm:t>
        <a:bodyPr/>
        <a:lstStyle/>
        <a:p>
          <a:endParaRPr lang="en-IN"/>
        </a:p>
      </dgm:t>
    </dgm:pt>
    <dgm:pt modelId="{0EFFE3E4-22FB-4464-AA29-A9C410EAF4E4}">
      <dgm:prSet phldrT="[Text]" custT="1"/>
      <dgm:spPr/>
      <dgm:t>
        <a:bodyPr/>
        <a:lstStyle/>
        <a:p>
          <a:r>
            <a:rPr lang="en-IN" sz="2200" b="1" dirty="0" smtClean="0"/>
            <a:t>Nature of the work force</a:t>
          </a:r>
          <a:endParaRPr lang="en-IN" sz="2200" b="1" dirty="0"/>
        </a:p>
      </dgm:t>
    </dgm:pt>
    <dgm:pt modelId="{2D17C959-973A-4123-8C65-36C799F2AEC2}" cxnId="{CA6EC8CF-7F61-4892-A04A-14B47FDF3BD7}" type="parTrans">
      <dgm:prSet/>
      <dgm:spPr/>
      <dgm:t>
        <a:bodyPr/>
        <a:lstStyle/>
        <a:p>
          <a:endParaRPr lang="en-IN"/>
        </a:p>
      </dgm:t>
    </dgm:pt>
    <dgm:pt modelId="{207FC799-F30A-41B2-BE95-9B43A7D66A85}" cxnId="{CA6EC8CF-7F61-4892-A04A-14B47FDF3BD7}" type="sibTrans">
      <dgm:prSet/>
      <dgm:spPr/>
      <dgm:t>
        <a:bodyPr/>
        <a:lstStyle/>
        <a:p>
          <a:endParaRPr lang="en-IN"/>
        </a:p>
      </dgm:t>
    </dgm:pt>
    <dgm:pt modelId="{B86615A0-3519-42E4-AC2C-9D2CBC7F1349}">
      <dgm:prSet phldrT="[Text]" custT="1"/>
      <dgm:spPr/>
      <dgm:t>
        <a:bodyPr/>
        <a:lstStyle/>
        <a:p>
          <a:r>
            <a:rPr lang="en-IN" sz="2200" b="1" dirty="0" smtClean="0"/>
            <a:t>Social Changes</a:t>
          </a:r>
          <a:endParaRPr lang="en-IN" sz="2200" b="1" dirty="0"/>
        </a:p>
      </dgm:t>
    </dgm:pt>
    <dgm:pt modelId="{4608534E-4108-4E3F-BC94-4005223DA393}" cxnId="{68659061-2E0E-4F6B-AF3F-65110A601213}" type="parTrans">
      <dgm:prSet/>
      <dgm:spPr/>
      <dgm:t>
        <a:bodyPr/>
        <a:lstStyle/>
        <a:p>
          <a:endParaRPr lang="en-IN"/>
        </a:p>
      </dgm:t>
    </dgm:pt>
    <dgm:pt modelId="{A7E696FD-2188-4E88-9932-1C5DC58D2788}" cxnId="{68659061-2E0E-4F6B-AF3F-65110A601213}" type="sibTrans">
      <dgm:prSet/>
      <dgm:spPr/>
      <dgm:t>
        <a:bodyPr/>
        <a:lstStyle/>
        <a:p>
          <a:endParaRPr lang="en-IN"/>
        </a:p>
      </dgm:t>
    </dgm:pt>
    <dgm:pt modelId="{FC768B09-9DC4-44FC-BE5F-439BCD277001}">
      <dgm:prSet phldrT="[Text]" custT="1"/>
      <dgm:spPr/>
      <dgm:t>
        <a:bodyPr/>
        <a:lstStyle/>
        <a:p>
          <a:r>
            <a:rPr lang="en-IN" sz="2200" b="1" dirty="0" smtClean="0"/>
            <a:t>Political Forces</a:t>
          </a:r>
          <a:endParaRPr lang="en-IN" sz="2200" b="1" dirty="0"/>
        </a:p>
      </dgm:t>
    </dgm:pt>
    <dgm:pt modelId="{01F01625-76DC-4FA2-B992-B81FF0979FF0}" cxnId="{CB26BE77-0487-494D-8CA6-3A511D4E1B81}" type="parTrans">
      <dgm:prSet/>
      <dgm:spPr/>
      <dgm:t>
        <a:bodyPr/>
        <a:lstStyle/>
        <a:p>
          <a:endParaRPr lang="en-IN"/>
        </a:p>
      </dgm:t>
    </dgm:pt>
    <dgm:pt modelId="{2C46DFFC-76CE-4EC1-880B-09B948063EB8}" cxnId="{CB26BE77-0487-494D-8CA6-3A511D4E1B81}" type="sibTrans">
      <dgm:prSet/>
      <dgm:spPr/>
      <dgm:t>
        <a:bodyPr/>
        <a:lstStyle/>
        <a:p>
          <a:endParaRPr lang="en-IN"/>
        </a:p>
      </dgm:t>
    </dgm:pt>
    <dgm:pt modelId="{F688C04C-663D-4064-8823-8211762EADDC}">
      <dgm:prSet phldrT="[Text]" custT="1"/>
      <dgm:spPr/>
      <dgm:t>
        <a:bodyPr/>
        <a:lstStyle/>
        <a:p>
          <a:r>
            <a:rPr lang="en-IN" sz="2200" b="1" dirty="0" smtClean="0"/>
            <a:t>Change in managerial personnel</a:t>
          </a:r>
          <a:endParaRPr lang="en-IN" sz="2200" b="1" dirty="0"/>
        </a:p>
      </dgm:t>
    </dgm:pt>
    <dgm:pt modelId="{0828504E-2A94-45EB-ACC6-5B8D8EB8D693}" cxnId="{84729241-7ECC-4F71-82C1-0C97E04C10B8}" type="parTrans">
      <dgm:prSet/>
      <dgm:spPr/>
      <dgm:t>
        <a:bodyPr/>
        <a:lstStyle/>
        <a:p>
          <a:endParaRPr lang="en-IN"/>
        </a:p>
      </dgm:t>
    </dgm:pt>
    <dgm:pt modelId="{098FB70B-DE33-4467-80C1-3768789734FF}" cxnId="{84729241-7ECC-4F71-82C1-0C97E04C10B8}" type="sibTrans">
      <dgm:prSet/>
      <dgm:spPr/>
      <dgm:t>
        <a:bodyPr/>
        <a:lstStyle/>
        <a:p>
          <a:endParaRPr lang="en-IN"/>
        </a:p>
      </dgm:t>
    </dgm:pt>
    <dgm:pt modelId="{C35B4932-63BF-4FB5-876B-9E829306E6C0}">
      <dgm:prSet phldrT="[Text]" custT="1"/>
      <dgm:spPr/>
      <dgm:t>
        <a:bodyPr/>
        <a:lstStyle/>
        <a:p>
          <a:r>
            <a:rPr lang="en-IN" sz="2200" b="1" dirty="0" smtClean="0"/>
            <a:t>Deficiencies in existing management structure</a:t>
          </a:r>
          <a:endParaRPr lang="en-IN" sz="2200" b="1" dirty="0"/>
        </a:p>
      </dgm:t>
    </dgm:pt>
    <dgm:pt modelId="{3155EB6B-B13A-43F6-B169-B665AF05B3BC}" cxnId="{5D9C8C30-6AE2-4B2E-A798-70B0BD3705F7}" type="parTrans">
      <dgm:prSet/>
      <dgm:spPr/>
      <dgm:t>
        <a:bodyPr/>
        <a:lstStyle/>
        <a:p>
          <a:endParaRPr lang="en-IN"/>
        </a:p>
      </dgm:t>
    </dgm:pt>
    <dgm:pt modelId="{32B29906-F12C-4E31-9914-3C8BFB5D0FB9}" cxnId="{5D9C8C30-6AE2-4B2E-A798-70B0BD3705F7}" type="sibTrans">
      <dgm:prSet/>
      <dgm:spPr/>
      <dgm:t>
        <a:bodyPr/>
        <a:lstStyle/>
        <a:p>
          <a:endParaRPr lang="en-IN"/>
        </a:p>
      </dgm:t>
    </dgm:pt>
    <dgm:pt modelId="{8A2FD84E-1774-4E1E-8A4A-01013678392A}">
      <dgm:prSet phldrT="[Text]" custT="1"/>
      <dgm:spPr/>
      <dgm:t>
        <a:bodyPr/>
        <a:lstStyle/>
        <a:p>
          <a:r>
            <a:rPr lang="en-IN" sz="2200" b="1" dirty="0" smtClean="0"/>
            <a:t>Avoid Developing  inertia</a:t>
          </a:r>
          <a:endParaRPr lang="en-IN" sz="2200" b="1" dirty="0"/>
        </a:p>
      </dgm:t>
    </dgm:pt>
    <dgm:pt modelId="{CB85063D-B7FB-48E7-8537-1DD2B1966139}" cxnId="{B24ADAC1-C7C3-456F-AAD0-65D3DF516E69}" type="parTrans">
      <dgm:prSet/>
      <dgm:spPr/>
      <dgm:t>
        <a:bodyPr/>
        <a:lstStyle/>
        <a:p>
          <a:endParaRPr lang="en-IN"/>
        </a:p>
      </dgm:t>
    </dgm:pt>
    <dgm:pt modelId="{0AD1081E-01BB-4425-80C9-DA5A5A77C03C}" cxnId="{B24ADAC1-C7C3-456F-AAD0-65D3DF516E69}" type="sibTrans">
      <dgm:prSet/>
      <dgm:spPr/>
      <dgm:t>
        <a:bodyPr/>
        <a:lstStyle/>
        <a:p>
          <a:endParaRPr lang="en-IN"/>
        </a:p>
      </dgm:t>
    </dgm:pt>
    <dgm:pt modelId="{90BA2F77-32C4-4BF2-A095-A79F690E4387}" type="pres">
      <dgm:prSet presAssocID="{F63B274E-B706-4874-A41B-4575C1F6B18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630FF022-6BD4-4754-A71C-7C5699C9AD72}" type="pres">
      <dgm:prSet presAssocID="{352DADE7-2EBE-45A4-8E46-DFC8362C19F1}" presName="linNode" presStyleCnt="0"/>
      <dgm:spPr/>
    </dgm:pt>
    <dgm:pt modelId="{53C62548-E19A-4538-9172-11B56A04407F}" type="pres">
      <dgm:prSet presAssocID="{352DADE7-2EBE-45A4-8E46-DFC8362C19F1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88ADBE7-296E-4AD2-A074-ACABC86167CA}" type="pres">
      <dgm:prSet presAssocID="{352DADE7-2EBE-45A4-8E46-DFC8362C19F1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8D62248F-44D0-474B-A6D2-DC03573764C3}" type="pres">
      <dgm:prSet presAssocID="{57345EBE-C8C7-4C2F-9B6E-12BEB6E8810B}" presName="spacing" presStyleCnt="0"/>
      <dgm:spPr/>
    </dgm:pt>
    <dgm:pt modelId="{AD395239-0D3E-4176-AF05-464F11B951DB}" type="pres">
      <dgm:prSet presAssocID="{7792B6E6-0FBF-4EC1-9555-0C8817DA16B5}" presName="linNode" presStyleCnt="0"/>
      <dgm:spPr/>
    </dgm:pt>
    <dgm:pt modelId="{DE8154BC-B8AF-4A52-B3CC-A34E4CA33BDF}" type="pres">
      <dgm:prSet presAssocID="{7792B6E6-0FBF-4EC1-9555-0C8817DA16B5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D5131EFC-3F82-4DB4-96A1-1768A0894669}" type="pres">
      <dgm:prSet presAssocID="{7792B6E6-0FBF-4EC1-9555-0C8817DA16B5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03DBE9D8-636A-4F17-B94D-7CD800DEAE47}" type="presOf" srcId="{8A2FD84E-1774-4E1E-8A4A-01013678392A}" destId="{D5131EFC-3F82-4DB4-96A1-1768A0894669}" srcOrd="0" destOrd="3" presId="urn:microsoft.com/office/officeart/2005/8/layout/vList6"/>
    <dgm:cxn modelId="{0CA856F3-8B2A-49E1-86A6-6BC55E00646F}" type="presOf" srcId="{352DADE7-2EBE-45A4-8E46-DFC8362C19F1}" destId="{53C62548-E19A-4538-9172-11B56A04407F}" srcOrd="0" destOrd="0" presId="urn:microsoft.com/office/officeart/2005/8/layout/vList6"/>
    <dgm:cxn modelId="{8058D720-DEC7-41B7-957E-CFE0A698232F}" type="presOf" srcId="{B86615A0-3519-42E4-AC2C-9D2CBC7F1349}" destId="{888ADBE7-296E-4AD2-A074-ACABC86167CA}" srcOrd="0" destOrd="2" presId="urn:microsoft.com/office/officeart/2005/8/layout/vList6"/>
    <dgm:cxn modelId="{B24ADAC1-C7C3-456F-AAD0-65D3DF516E69}" srcId="{7792B6E6-0FBF-4EC1-9555-0C8817DA16B5}" destId="{8A2FD84E-1774-4E1E-8A4A-01013678392A}" srcOrd="3" destOrd="0" parTransId="{CB85063D-B7FB-48E7-8537-1DD2B1966139}" sibTransId="{0AD1081E-01BB-4425-80C9-DA5A5A77C03C}"/>
    <dgm:cxn modelId="{F10DDF32-2975-46EA-8D57-18C0466EBA44}" type="presOf" srcId="{B6AE9E25-1E1F-452F-A20A-93E0D631374B}" destId="{888ADBE7-296E-4AD2-A074-ACABC86167CA}" srcOrd="0" destOrd="0" presId="urn:microsoft.com/office/officeart/2005/8/layout/vList6"/>
    <dgm:cxn modelId="{CA6EC8CF-7F61-4892-A04A-14B47FDF3BD7}" srcId="{7792B6E6-0FBF-4EC1-9555-0C8817DA16B5}" destId="{0EFFE3E4-22FB-4464-AA29-A9C410EAF4E4}" srcOrd="0" destOrd="0" parTransId="{2D17C959-973A-4123-8C65-36C799F2AEC2}" sibTransId="{207FC799-F30A-41B2-BE95-9B43A7D66A85}"/>
    <dgm:cxn modelId="{FEEA90BE-FBBD-417B-8B71-7F3A266D8B30}" srcId="{352DADE7-2EBE-45A4-8E46-DFC8362C19F1}" destId="{50D0F757-F24E-4A5E-856C-E6BBD3746D26}" srcOrd="1" destOrd="0" parTransId="{76122735-84DC-4690-AED2-CA64AA226B72}" sibTransId="{749FE6F2-4BF2-4ACF-85AF-390EC43A8AA8}"/>
    <dgm:cxn modelId="{8A7E68AD-B1EF-4BCB-A4E9-59441C15E425}" srcId="{352DADE7-2EBE-45A4-8E46-DFC8362C19F1}" destId="{B6AE9E25-1E1F-452F-A20A-93E0D631374B}" srcOrd="0" destOrd="0" parTransId="{45BB74FA-B1E0-40AE-92F6-C72E5C990F2D}" sibTransId="{3EB958AB-D394-4C69-9B77-05EC1C4DB053}"/>
    <dgm:cxn modelId="{50B69FF3-FBF7-4751-92DB-AEE39A578C71}" type="presOf" srcId="{F688C04C-663D-4064-8823-8211762EADDC}" destId="{D5131EFC-3F82-4DB4-96A1-1768A0894669}" srcOrd="0" destOrd="1" presId="urn:microsoft.com/office/officeart/2005/8/layout/vList6"/>
    <dgm:cxn modelId="{65976705-B181-4066-A701-D313F1640321}" type="presOf" srcId="{7792B6E6-0FBF-4EC1-9555-0C8817DA16B5}" destId="{DE8154BC-B8AF-4A52-B3CC-A34E4CA33BDF}" srcOrd="0" destOrd="0" presId="urn:microsoft.com/office/officeart/2005/8/layout/vList6"/>
    <dgm:cxn modelId="{68659061-2E0E-4F6B-AF3F-65110A601213}" srcId="{352DADE7-2EBE-45A4-8E46-DFC8362C19F1}" destId="{B86615A0-3519-42E4-AC2C-9D2CBC7F1349}" srcOrd="2" destOrd="0" parTransId="{4608534E-4108-4E3F-BC94-4005223DA393}" sibTransId="{A7E696FD-2188-4E88-9932-1C5DC58D2788}"/>
    <dgm:cxn modelId="{55F5C881-CDC4-480B-804D-4B6DE13A38B8}" type="presOf" srcId="{C35B4932-63BF-4FB5-876B-9E829306E6C0}" destId="{D5131EFC-3F82-4DB4-96A1-1768A0894669}" srcOrd="0" destOrd="2" presId="urn:microsoft.com/office/officeart/2005/8/layout/vList6"/>
    <dgm:cxn modelId="{CB26BE77-0487-494D-8CA6-3A511D4E1B81}" srcId="{352DADE7-2EBE-45A4-8E46-DFC8362C19F1}" destId="{FC768B09-9DC4-44FC-BE5F-439BCD277001}" srcOrd="3" destOrd="0" parTransId="{01F01625-76DC-4FA2-B992-B81FF0979FF0}" sibTransId="{2C46DFFC-76CE-4EC1-880B-09B948063EB8}"/>
    <dgm:cxn modelId="{24BC29CF-5058-4BB0-93FD-16A172A131BA}" srcId="{F63B274E-B706-4874-A41B-4575C1F6B18D}" destId="{352DADE7-2EBE-45A4-8E46-DFC8362C19F1}" srcOrd="0" destOrd="0" parTransId="{A88A9067-254F-4DC5-851A-CF7D00A3BCFE}" sibTransId="{57345EBE-C8C7-4C2F-9B6E-12BEB6E8810B}"/>
    <dgm:cxn modelId="{865D0386-0F96-4458-A33B-016CA81BD981}" type="presOf" srcId="{0EFFE3E4-22FB-4464-AA29-A9C410EAF4E4}" destId="{D5131EFC-3F82-4DB4-96A1-1768A0894669}" srcOrd="0" destOrd="0" presId="urn:microsoft.com/office/officeart/2005/8/layout/vList6"/>
    <dgm:cxn modelId="{84729241-7ECC-4F71-82C1-0C97E04C10B8}" srcId="{7792B6E6-0FBF-4EC1-9555-0C8817DA16B5}" destId="{F688C04C-663D-4064-8823-8211762EADDC}" srcOrd="1" destOrd="0" parTransId="{0828504E-2A94-45EB-ACC6-5B8D8EB8D693}" sibTransId="{098FB70B-DE33-4467-80C1-3768789734FF}"/>
    <dgm:cxn modelId="{189B9E34-8E22-43DE-963E-60EBAF7FF1EE}" type="presOf" srcId="{50D0F757-F24E-4A5E-856C-E6BBD3746D26}" destId="{888ADBE7-296E-4AD2-A074-ACABC86167CA}" srcOrd="0" destOrd="1" presId="urn:microsoft.com/office/officeart/2005/8/layout/vList6"/>
    <dgm:cxn modelId="{5D9C8C30-6AE2-4B2E-A798-70B0BD3705F7}" srcId="{7792B6E6-0FBF-4EC1-9555-0C8817DA16B5}" destId="{C35B4932-63BF-4FB5-876B-9E829306E6C0}" srcOrd="2" destOrd="0" parTransId="{3155EB6B-B13A-43F6-B169-B665AF05B3BC}" sibTransId="{32B29906-F12C-4E31-9914-3C8BFB5D0FB9}"/>
    <dgm:cxn modelId="{8EBB1E0B-EB4C-406B-A0CF-A5B64B4002D1}" srcId="{F63B274E-B706-4874-A41B-4575C1F6B18D}" destId="{7792B6E6-0FBF-4EC1-9555-0C8817DA16B5}" srcOrd="1" destOrd="0" parTransId="{7AE1BAC0-E4DA-49DB-B0A0-DF31362617C9}" sibTransId="{8280A743-F352-4019-BE03-9755C171EB9E}"/>
    <dgm:cxn modelId="{19E6CD9C-5507-4059-AAFD-511D11F3F388}" type="presOf" srcId="{FC768B09-9DC4-44FC-BE5F-439BCD277001}" destId="{888ADBE7-296E-4AD2-A074-ACABC86167CA}" srcOrd="0" destOrd="3" presId="urn:microsoft.com/office/officeart/2005/8/layout/vList6"/>
    <dgm:cxn modelId="{91589DD9-1C5D-4A4E-B18F-7ABED2C03824}" type="presOf" srcId="{F63B274E-B706-4874-A41B-4575C1F6B18D}" destId="{90BA2F77-32C4-4BF2-A095-A79F690E4387}" srcOrd="0" destOrd="0" presId="urn:microsoft.com/office/officeart/2005/8/layout/vList6"/>
    <dgm:cxn modelId="{4E54DC4D-26C0-4367-B1A0-16E5AA465985}" type="presParOf" srcId="{90BA2F77-32C4-4BF2-A095-A79F690E4387}" destId="{630FF022-6BD4-4754-A71C-7C5699C9AD72}" srcOrd="0" destOrd="0" presId="urn:microsoft.com/office/officeart/2005/8/layout/vList6"/>
    <dgm:cxn modelId="{F43D0068-2F4A-4ADE-AB87-A78B4D189020}" type="presParOf" srcId="{630FF022-6BD4-4754-A71C-7C5699C9AD72}" destId="{53C62548-E19A-4538-9172-11B56A04407F}" srcOrd="0" destOrd="0" presId="urn:microsoft.com/office/officeart/2005/8/layout/vList6"/>
    <dgm:cxn modelId="{D207B5A3-350D-4535-AA41-8263BD9E07D2}" type="presParOf" srcId="{630FF022-6BD4-4754-A71C-7C5699C9AD72}" destId="{888ADBE7-296E-4AD2-A074-ACABC86167CA}" srcOrd="1" destOrd="0" presId="urn:microsoft.com/office/officeart/2005/8/layout/vList6"/>
    <dgm:cxn modelId="{6A1538E7-FC6C-49C0-A3E1-C0C9D5D037F2}" type="presParOf" srcId="{90BA2F77-32C4-4BF2-A095-A79F690E4387}" destId="{8D62248F-44D0-474B-A6D2-DC03573764C3}" srcOrd="1" destOrd="0" presId="urn:microsoft.com/office/officeart/2005/8/layout/vList6"/>
    <dgm:cxn modelId="{594C7337-7DCD-44E9-9F02-F7954BD77520}" type="presParOf" srcId="{90BA2F77-32C4-4BF2-A095-A79F690E4387}" destId="{AD395239-0D3E-4176-AF05-464F11B951DB}" srcOrd="2" destOrd="0" presId="urn:microsoft.com/office/officeart/2005/8/layout/vList6"/>
    <dgm:cxn modelId="{882553E1-3EBB-4C65-A027-C26FA5781382}" type="presParOf" srcId="{AD395239-0D3E-4176-AF05-464F11B951DB}" destId="{DE8154BC-B8AF-4A52-B3CC-A34E4CA33BDF}" srcOrd="0" destOrd="0" presId="urn:microsoft.com/office/officeart/2005/8/layout/vList6"/>
    <dgm:cxn modelId="{81E96259-5204-40F4-B2D9-869D82B1C586}" type="presParOf" srcId="{AD395239-0D3E-4176-AF05-464F11B951DB}" destId="{D5131EFC-3F82-4DB4-96A1-1768A089466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A18AF7-B90B-4BE6-8019-8A033B8CEAB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E37D6DDF-0079-45E7-A395-E5C4CD6D17FF}">
      <dgm:prSet phldrT="[Text]"/>
      <dgm:spPr/>
      <dgm:t>
        <a:bodyPr/>
        <a:lstStyle/>
        <a:p>
          <a:r>
            <a:rPr lang="en-IN" dirty="0" smtClean="0"/>
            <a:t>1. Individual Level Change</a:t>
          </a:r>
          <a:endParaRPr lang="en-IN" dirty="0"/>
        </a:p>
      </dgm:t>
    </dgm:pt>
    <dgm:pt modelId="{71A4F4BB-7614-4650-B8D9-C04AA878AD06}" cxnId="{ED8F14C5-FEC0-4C5D-B197-925454A93A75}" type="parTrans">
      <dgm:prSet/>
      <dgm:spPr/>
      <dgm:t>
        <a:bodyPr/>
        <a:lstStyle/>
        <a:p>
          <a:endParaRPr lang="en-IN"/>
        </a:p>
      </dgm:t>
    </dgm:pt>
    <dgm:pt modelId="{B40983D4-71FF-4B82-8B14-63A682596B32}" cxnId="{ED8F14C5-FEC0-4C5D-B197-925454A93A75}" type="sibTrans">
      <dgm:prSet/>
      <dgm:spPr/>
      <dgm:t>
        <a:bodyPr/>
        <a:lstStyle/>
        <a:p>
          <a:endParaRPr lang="en-IN"/>
        </a:p>
      </dgm:t>
    </dgm:pt>
    <dgm:pt modelId="{715A9C05-A67A-437F-A2A4-485ECFA3DD05}">
      <dgm:prSet phldrT="[Text]"/>
      <dgm:spPr/>
      <dgm:t>
        <a:bodyPr/>
        <a:lstStyle/>
        <a:p>
          <a:r>
            <a:rPr lang="en-IN" dirty="0" smtClean="0"/>
            <a:t>2. Group Level Change </a:t>
          </a:r>
          <a:endParaRPr lang="en-IN" dirty="0"/>
        </a:p>
      </dgm:t>
    </dgm:pt>
    <dgm:pt modelId="{B5BC0580-063E-40A9-B4AC-D9609FC6BB7A}" cxnId="{873FEDFE-6692-4A68-9986-E4C73BCFF9F0}" type="parTrans">
      <dgm:prSet/>
      <dgm:spPr/>
      <dgm:t>
        <a:bodyPr/>
        <a:lstStyle/>
        <a:p>
          <a:endParaRPr lang="en-IN"/>
        </a:p>
      </dgm:t>
    </dgm:pt>
    <dgm:pt modelId="{B831EED6-84B1-4820-A3CA-F7E4473272B8}" cxnId="{873FEDFE-6692-4A68-9986-E4C73BCFF9F0}" type="sibTrans">
      <dgm:prSet/>
      <dgm:spPr/>
      <dgm:t>
        <a:bodyPr/>
        <a:lstStyle/>
        <a:p>
          <a:endParaRPr lang="en-IN"/>
        </a:p>
      </dgm:t>
    </dgm:pt>
    <dgm:pt modelId="{1FE4FCBC-91AB-4257-8D6F-A09D6C484B92}">
      <dgm:prSet phldrT="[Text]" custT="1"/>
      <dgm:spPr/>
      <dgm:t>
        <a:bodyPr/>
        <a:lstStyle/>
        <a:p>
          <a:r>
            <a:rPr lang="en-IN" sz="3400" dirty="0" smtClean="0"/>
            <a:t>3. Organisational Level Change-</a:t>
          </a:r>
        </a:p>
        <a:p>
          <a:r>
            <a:rPr lang="en-IN" sz="2800" dirty="0" smtClean="0"/>
            <a:t>1. Strategic Change	2. Structural Change</a:t>
          </a:r>
        </a:p>
        <a:p>
          <a:r>
            <a:rPr lang="en-IN" sz="2800" dirty="0" smtClean="0"/>
            <a:t>3. Process Oriented Change   3.People Oriented Change</a:t>
          </a:r>
        </a:p>
        <a:p>
          <a:endParaRPr lang="en-IN" sz="3400" dirty="0"/>
        </a:p>
      </dgm:t>
    </dgm:pt>
    <dgm:pt modelId="{28CE9EDB-4336-40BE-8E8F-117FD92B87B9}" cxnId="{590BB447-310E-424E-B2B0-DB907A6E55A3}" type="parTrans">
      <dgm:prSet/>
      <dgm:spPr/>
      <dgm:t>
        <a:bodyPr/>
        <a:lstStyle/>
        <a:p>
          <a:endParaRPr lang="en-IN"/>
        </a:p>
      </dgm:t>
    </dgm:pt>
    <dgm:pt modelId="{2FBB0A5F-FFA1-4F2E-A620-616A01DA3FF0}" cxnId="{590BB447-310E-424E-B2B0-DB907A6E55A3}" type="sibTrans">
      <dgm:prSet/>
      <dgm:spPr/>
      <dgm:t>
        <a:bodyPr/>
        <a:lstStyle/>
        <a:p>
          <a:endParaRPr lang="en-IN"/>
        </a:p>
      </dgm:t>
    </dgm:pt>
    <dgm:pt modelId="{EC615455-1DA1-44E6-912F-08DEE04E789E}" type="pres">
      <dgm:prSet presAssocID="{11A18AF7-B90B-4BE6-8019-8A033B8CEAB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4B05FBFD-0665-4773-BCFE-F806EA6E0FB8}" type="pres">
      <dgm:prSet presAssocID="{E37D6DDF-0079-45E7-A395-E5C4CD6D17FF}" presName="parentLin" presStyleCnt="0"/>
      <dgm:spPr/>
    </dgm:pt>
    <dgm:pt modelId="{7F6779DD-07B1-44A4-9D0B-D692CD0498F0}" type="pres">
      <dgm:prSet presAssocID="{E37D6DDF-0079-45E7-A395-E5C4CD6D17FF}" presName="parentLeftMargin" presStyleLbl="node1" presStyleIdx="0" presStyleCnt="3"/>
      <dgm:spPr/>
      <dgm:t>
        <a:bodyPr/>
        <a:lstStyle/>
        <a:p>
          <a:endParaRPr lang="en-IN"/>
        </a:p>
      </dgm:t>
    </dgm:pt>
    <dgm:pt modelId="{1996EA38-0BF1-40EF-A937-214372D12974}" type="pres">
      <dgm:prSet presAssocID="{E37D6DDF-0079-45E7-A395-E5C4CD6D17FF}" presName="parentText" presStyleLbl="node1" presStyleIdx="0" presStyleCnt="3" custScaleY="43487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BA5A3FE8-96C2-4F3A-9B90-A9A3615EE620}" type="pres">
      <dgm:prSet presAssocID="{E37D6DDF-0079-45E7-A395-E5C4CD6D17FF}" presName="negativeSpace" presStyleCnt="0"/>
      <dgm:spPr/>
    </dgm:pt>
    <dgm:pt modelId="{D2994992-41D7-40B4-B264-C0C464966B46}" type="pres">
      <dgm:prSet presAssocID="{E37D6DDF-0079-45E7-A395-E5C4CD6D17FF}" presName="childText" presStyleLbl="conFgAcc1" presStyleIdx="0" presStyleCnt="3">
        <dgm:presLayoutVars>
          <dgm:bulletEnabled val="1"/>
        </dgm:presLayoutVars>
      </dgm:prSet>
      <dgm:spPr/>
    </dgm:pt>
    <dgm:pt modelId="{041BB478-1BE4-4D41-99E3-332EAD5B0022}" type="pres">
      <dgm:prSet presAssocID="{B40983D4-71FF-4B82-8B14-63A682596B32}" presName="spaceBetweenRectangles" presStyleCnt="0"/>
      <dgm:spPr/>
    </dgm:pt>
    <dgm:pt modelId="{C0CCAF5A-9651-4BAC-A7BF-93BB1F1DA34B}" type="pres">
      <dgm:prSet presAssocID="{715A9C05-A67A-437F-A2A4-485ECFA3DD05}" presName="parentLin" presStyleCnt="0"/>
      <dgm:spPr/>
    </dgm:pt>
    <dgm:pt modelId="{8D7A7549-3F6C-40F6-9F04-601DE1CC521B}" type="pres">
      <dgm:prSet presAssocID="{715A9C05-A67A-437F-A2A4-485ECFA3DD05}" presName="parentLeftMargin" presStyleLbl="node1" presStyleIdx="0" presStyleCnt="3"/>
      <dgm:spPr/>
      <dgm:t>
        <a:bodyPr/>
        <a:lstStyle/>
        <a:p>
          <a:endParaRPr lang="en-IN"/>
        </a:p>
      </dgm:t>
    </dgm:pt>
    <dgm:pt modelId="{4EE2C7B8-B654-4272-977E-AE2460F153DD}" type="pres">
      <dgm:prSet presAssocID="{715A9C05-A67A-437F-A2A4-485ECFA3DD05}" presName="parentText" presStyleLbl="node1" presStyleIdx="1" presStyleCnt="3" custScaleY="59184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50B38F38-A0FC-4C59-BA2F-9F1057D07248}" type="pres">
      <dgm:prSet presAssocID="{715A9C05-A67A-437F-A2A4-485ECFA3DD05}" presName="negativeSpace" presStyleCnt="0"/>
      <dgm:spPr/>
    </dgm:pt>
    <dgm:pt modelId="{E6EA5A05-9BDA-4414-A754-11262C3C8DA8}" type="pres">
      <dgm:prSet presAssocID="{715A9C05-A67A-437F-A2A4-485ECFA3DD05}" presName="childText" presStyleLbl="conFgAcc1" presStyleIdx="1" presStyleCnt="3">
        <dgm:presLayoutVars>
          <dgm:bulletEnabled val="1"/>
        </dgm:presLayoutVars>
      </dgm:prSet>
      <dgm:spPr/>
    </dgm:pt>
    <dgm:pt modelId="{84FFA6BF-D3B7-47D2-BD42-02D8DEF19D94}" type="pres">
      <dgm:prSet presAssocID="{B831EED6-84B1-4820-A3CA-F7E4473272B8}" presName="spaceBetweenRectangles" presStyleCnt="0"/>
      <dgm:spPr/>
    </dgm:pt>
    <dgm:pt modelId="{6A4AC0C3-BEFD-48DD-9638-E91A62BAFB54}" type="pres">
      <dgm:prSet presAssocID="{1FE4FCBC-91AB-4257-8D6F-A09D6C484B92}" presName="parentLin" presStyleCnt="0"/>
      <dgm:spPr/>
    </dgm:pt>
    <dgm:pt modelId="{AFD84EA8-3AAF-4A3B-8EA3-DFDA7441398B}" type="pres">
      <dgm:prSet presAssocID="{1FE4FCBC-91AB-4257-8D6F-A09D6C484B92}" presName="parentLeftMargin" presStyleLbl="node1" presStyleIdx="1" presStyleCnt="3"/>
      <dgm:spPr/>
      <dgm:t>
        <a:bodyPr/>
        <a:lstStyle/>
        <a:p>
          <a:endParaRPr lang="en-IN"/>
        </a:p>
      </dgm:t>
    </dgm:pt>
    <dgm:pt modelId="{34B8B177-867C-4E9A-8995-4410CF8B7930}" type="pres">
      <dgm:prSet presAssocID="{1FE4FCBC-91AB-4257-8D6F-A09D6C484B92}" presName="parentText" presStyleLbl="node1" presStyleIdx="2" presStyleCnt="3" custScaleX="134392" custScaleY="251233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15F25FD3-BD40-4090-A0D2-B3C91C9FC36E}" type="pres">
      <dgm:prSet presAssocID="{1FE4FCBC-91AB-4257-8D6F-A09D6C484B92}" presName="negativeSpace" presStyleCnt="0"/>
      <dgm:spPr/>
    </dgm:pt>
    <dgm:pt modelId="{68D195D3-0F62-404B-BF8E-A5E1EA9B9C4A}" type="pres">
      <dgm:prSet presAssocID="{1FE4FCBC-91AB-4257-8D6F-A09D6C484B9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8056AF6-AFDF-45E7-915A-9C55B9B72725}" type="presOf" srcId="{1FE4FCBC-91AB-4257-8D6F-A09D6C484B92}" destId="{34B8B177-867C-4E9A-8995-4410CF8B7930}" srcOrd="1" destOrd="0" presId="urn:microsoft.com/office/officeart/2005/8/layout/list1"/>
    <dgm:cxn modelId="{6681545F-E48A-4868-9E9A-9507F18C254A}" type="presOf" srcId="{715A9C05-A67A-437F-A2A4-485ECFA3DD05}" destId="{4EE2C7B8-B654-4272-977E-AE2460F153DD}" srcOrd="1" destOrd="0" presId="urn:microsoft.com/office/officeart/2005/8/layout/list1"/>
    <dgm:cxn modelId="{31F9CAF7-A7FC-47E6-B034-C39AF27C245E}" type="presOf" srcId="{11A18AF7-B90B-4BE6-8019-8A033B8CEAB9}" destId="{EC615455-1DA1-44E6-912F-08DEE04E789E}" srcOrd="0" destOrd="0" presId="urn:microsoft.com/office/officeart/2005/8/layout/list1"/>
    <dgm:cxn modelId="{4D7D8870-FCB4-44F0-A151-69473ED76418}" type="presOf" srcId="{715A9C05-A67A-437F-A2A4-485ECFA3DD05}" destId="{8D7A7549-3F6C-40F6-9F04-601DE1CC521B}" srcOrd="0" destOrd="0" presId="urn:microsoft.com/office/officeart/2005/8/layout/list1"/>
    <dgm:cxn modelId="{873FEDFE-6692-4A68-9986-E4C73BCFF9F0}" srcId="{11A18AF7-B90B-4BE6-8019-8A033B8CEAB9}" destId="{715A9C05-A67A-437F-A2A4-485ECFA3DD05}" srcOrd="1" destOrd="0" parTransId="{B5BC0580-063E-40A9-B4AC-D9609FC6BB7A}" sibTransId="{B831EED6-84B1-4820-A3CA-F7E4473272B8}"/>
    <dgm:cxn modelId="{590BB447-310E-424E-B2B0-DB907A6E55A3}" srcId="{11A18AF7-B90B-4BE6-8019-8A033B8CEAB9}" destId="{1FE4FCBC-91AB-4257-8D6F-A09D6C484B92}" srcOrd="2" destOrd="0" parTransId="{28CE9EDB-4336-40BE-8E8F-117FD92B87B9}" sibTransId="{2FBB0A5F-FFA1-4F2E-A620-616A01DA3FF0}"/>
    <dgm:cxn modelId="{46D787DA-FEC9-420E-9FE2-CA9A48007D79}" type="presOf" srcId="{E37D6DDF-0079-45E7-A395-E5C4CD6D17FF}" destId="{7F6779DD-07B1-44A4-9D0B-D692CD0498F0}" srcOrd="0" destOrd="0" presId="urn:microsoft.com/office/officeart/2005/8/layout/list1"/>
    <dgm:cxn modelId="{1E25B336-2F0A-437D-83E0-6768B1CF1457}" type="presOf" srcId="{E37D6DDF-0079-45E7-A395-E5C4CD6D17FF}" destId="{1996EA38-0BF1-40EF-A937-214372D12974}" srcOrd="1" destOrd="0" presId="urn:microsoft.com/office/officeart/2005/8/layout/list1"/>
    <dgm:cxn modelId="{ED8F14C5-FEC0-4C5D-B197-925454A93A75}" srcId="{11A18AF7-B90B-4BE6-8019-8A033B8CEAB9}" destId="{E37D6DDF-0079-45E7-A395-E5C4CD6D17FF}" srcOrd="0" destOrd="0" parTransId="{71A4F4BB-7614-4650-B8D9-C04AA878AD06}" sibTransId="{B40983D4-71FF-4B82-8B14-63A682596B32}"/>
    <dgm:cxn modelId="{9D1AAE7A-5CC2-4FE8-977C-9A2800C36F37}" type="presOf" srcId="{1FE4FCBC-91AB-4257-8D6F-A09D6C484B92}" destId="{AFD84EA8-3AAF-4A3B-8EA3-DFDA7441398B}" srcOrd="0" destOrd="0" presId="urn:microsoft.com/office/officeart/2005/8/layout/list1"/>
    <dgm:cxn modelId="{6861E813-6609-49AE-B0C5-73BB370FC544}" type="presParOf" srcId="{EC615455-1DA1-44E6-912F-08DEE04E789E}" destId="{4B05FBFD-0665-4773-BCFE-F806EA6E0FB8}" srcOrd="0" destOrd="0" presId="urn:microsoft.com/office/officeart/2005/8/layout/list1"/>
    <dgm:cxn modelId="{44F45626-431F-4EFA-8A4F-CE79B265880B}" type="presParOf" srcId="{4B05FBFD-0665-4773-BCFE-F806EA6E0FB8}" destId="{7F6779DD-07B1-44A4-9D0B-D692CD0498F0}" srcOrd="0" destOrd="0" presId="urn:microsoft.com/office/officeart/2005/8/layout/list1"/>
    <dgm:cxn modelId="{28B22D80-E022-4A65-9987-3067201EC9B2}" type="presParOf" srcId="{4B05FBFD-0665-4773-BCFE-F806EA6E0FB8}" destId="{1996EA38-0BF1-40EF-A937-214372D12974}" srcOrd="1" destOrd="0" presId="urn:microsoft.com/office/officeart/2005/8/layout/list1"/>
    <dgm:cxn modelId="{BEAB4576-CAF1-4BE8-B392-934DDBE84026}" type="presParOf" srcId="{EC615455-1DA1-44E6-912F-08DEE04E789E}" destId="{BA5A3FE8-96C2-4F3A-9B90-A9A3615EE620}" srcOrd="1" destOrd="0" presId="urn:microsoft.com/office/officeart/2005/8/layout/list1"/>
    <dgm:cxn modelId="{D05ABF89-91BA-49B5-BF4D-C2AACD77E67F}" type="presParOf" srcId="{EC615455-1DA1-44E6-912F-08DEE04E789E}" destId="{D2994992-41D7-40B4-B264-C0C464966B46}" srcOrd="2" destOrd="0" presId="urn:microsoft.com/office/officeart/2005/8/layout/list1"/>
    <dgm:cxn modelId="{EE9E5B9F-D2C4-4B32-AC78-67DF8CEAB563}" type="presParOf" srcId="{EC615455-1DA1-44E6-912F-08DEE04E789E}" destId="{041BB478-1BE4-4D41-99E3-332EAD5B0022}" srcOrd="3" destOrd="0" presId="urn:microsoft.com/office/officeart/2005/8/layout/list1"/>
    <dgm:cxn modelId="{35330D08-3B28-4E44-BDE6-FF9CA2299CE0}" type="presParOf" srcId="{EC615455-1DA1-44E6-912F-08DEE04E789E}" destId="{C0CCAF5A-9651-4BAC-A7BF-93BB1F1DA34B}" srcOrd="4" destOrd="0" presId="urn:microsoft.com/office/officeart/2005/8/layout/list1"/>
    <dgm:cxn modelId="{FF02949A-3055-4BE8-AF73-5DFE7DC62CDD}" type="presParOf" srcId="{C0CCAF5A-9651-4BAC-A7BF-93BB1F1DA34B}" destId="{8D7A7549-3F6C-40F6-9F04-601DE1CC521B}" srcOrd="0" destOrd="0" presId="urn:microsoft.com/office/officeart/2005/8/layout/list1"/>
    <dgm:cxn modelId="{369A784A-C06C-4779-8E62-D6CC4A28A20B}" type="presParOf" srcId="{C0CCAF5A-9651-4BAC-A7BF-93BB1F1DA34B}" destId="{4EE2C7B8-B654-4272-977E-AE2460F153DD}" srcOrd="1" destOrd="0" presId="urn:microsoft.com/office/officeart/2005/8/layout/list1"/>
    <dgm:cxn modelId="{505921EE-1C80-4428-85D5-499F77926E19}" type="presParOf" srcId="{EC615455-1DA1-44E6-912F-08DEE04E789E}" destId="{50B38F38-A0FC-4C59-BA2F-9F1057D07248}" srcOrd="5" destOrd="0" presId="urn:microsoft.com/office/officeart/2005/8/layout/list1"/>
    <dgm:cxn modelId="{51A947E7-1153-4082-AF13-726698E8B9AA}" type="presParOf" srcId="{EC615455-1DA1-44E6-912F-08DEE04E789E}" destId="{E6EA5A05-9BDA-4414-A754-11262C3C8DA8}" srcOrd="6" destOrd="0" presId="urn:microsoft.com/office/officeart/2005/8/layout/list1"/>
    <dgm:cxn modelId="{34B340D7-B57C-4560-B087-7B8A12002BC3}" type="presParOf" srcId="{EC615455-1DA1-44E6-912F-08DEE04E789E}" destId="{84FFA6BF-D3B7-47D2-BD42-02D8DEF19D94}" srcOrd="7" destOrd="0" presId="urn:microsoft.com/office/officeart/2005/8/layout/list1"/>
    <dgm:cxn modelId="{5E1E9CEE-6B15-4705-8B87-328B20B15864}" type="presParOf" srcId="{EC615455-1DA1-44E6-912F-08DEE04E789E}" destId="{6A4AC0C3-BEFD-48DD-9638-E91A62BAFB54}" srcOrd="8" destOrd="0" presId="urn:microsoft.com/office/officeart/2005/8/layout/list1"/>
    <dgm:cxn modelId="{52068C00-61EC-43DB-BA9B-DAB43B8B91DC}" type="presParOf" srcId="{6A4AC0C3-BEFD-48DD-9638-E91A62BAFB54}" destId="{AFD84EA8-3AAF-4A3B-8EA3-DFDA7441398B}" srcOrd="0" destOrd="0" presId="urn:microsoft.com/office/officeart/2005/8/layout/list1"/>
    <dgm:cxn modelId="{8A106D1B-1E6E-4E50-8838-3F86C58A8CBD}" type="presParOf" srcId="{6A4AC0C3-BEFD-48DD-9638-E91A62BAFB54}" destId="{34B8B177-867C-4E9A-8995-4410CF8B7930}" srcOrd="1" destOrd="0" presId="urn:microsoft.com/office/officeart/2005/8/layout/list1"/>
    <dgm:cxn modelId="{6AC65384-AD92-40D2-96E1-F9DB988872D2}" type="presParOf" srcId="{EC615455-1DA1-44E6-912F-08DEE04E789E}" destId="{15F25FD3-BD40-4090-A0D2-B3C91C9FC36E}" srcOrd="9" destOrd="0" presId="urn:microsoft.com/office/officeart/2005/8/layout/list1"/>
    <dgm:cxn modelId="{71FAFE57-A4AD-40C6-8F54-939D382960C4}" type="presParOf" srcId="{EC615455-1DA1-44E6-912F-08DEE04E789E}" destId="{68D195D3-0F62-404B-BF8E-A5E1EA9B9C4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081A2A-4AFE-4598-AFAB-150C5974F30F}">
      <dsp:nvSpPr>
        <dsp:cNvPr id="0" name=""/>
        <dsp:cNvSpPr/>
      </dsp:nvSpPr>
      <dsp:spPr>
        <a:xfrm>
          <a:off x="782785" y="161714"/>
          <a:ext cx="6758558" cy="77461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0562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500" kern="1200" dirty="0" smtClean="0"/>
            <a:t>  Preliminaries  </a:t>
          </a:r>
          <a:endParaRPr lang="en-IN" sz="3500" kern="1200" dirty="0"/>
        </a:p>
      </dsp:txBody>
      <dsp:txXfrm>
        <a:off x="782785" y="161714"/>
        <a:ext cx="6758558" cy="774615"/>
      </dsp:txXfrm>
    </dsp:sp>
    <dsp:sp modelId="{651DCE59-30ED-4327-864D-4376470C353E}">
      <dsp:nvSpPr>
        <dsp:cNvPr id="0" name=""/>
        <dsp:cNvSpPr/>
      </dsp:nvSpPr>
      <dsp:spPr>
        <a:xfrm>
          <a:off x="584693" y="240627"/>
          <a:ext cx="1478434" cy="742492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BCCDF6-E1B4-44C7-AE1E-F9D6DF3EDACE}">
      <dsp:nvSpPr>
        <dsp:cNvPr id="0" name=""/>
        <dsp:cNvSpPr/>
      </dsp:nvSpPr>
      <dsp:spPr>
        <a:xfrm>
          <a:off x="746627" y="1088779"/>
          <a:ext cx="6758558" cy="90015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0562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500" kern="1200" dirty="0" smtClean="0"/>
            <a:t>   Planning</a:t>
          </a:r>
          <a:endParaRPr lang="en-IN" sz="3500" kern="1200" dirty="0"/>
        </a:p>
      </dsp:txBody>
      <dsp:txXfrm>
        <a:off x="746627" y="1088779"/>
        <a:ext cx="6758558" cy="900155"/>
      </dsp:txXfrm>
    </dsp:sp>
    <dsp:sp modelId="{ADDA2E4D-8EBD-4FD2-8534-075C8824746A}">
      <dsp:nvSpPr>
        <dsp:cNvPr id="0" name=""/>
        <dsp:cNvSpPr/>
      </dsp:nvSpPr>
      <dsp:spPr>
        <a:xfrm>
          <a:off x="584693" y="1149518"/>
          <a:ext cx="1478434" cy="709404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9B110E-F8BD-4D9A-B6D1-C864537A46B8}">
      <dsp:nvSpPr>
        <dsp:cNvPr id="0" name=""/>
        <dsp:cNvSpPr/>
      </dsp:nvSpPr>
      <dsp:spPr>
        <a:xfrm>
          <a:off x="746627" y="2390119"/>
          <a:ext cx="6758558" cy="76688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0562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500" kern="1200" dirty="0" smtClean="0"/>
            <a:t>   Implementation</a:t>
          </a:r>
          <a:endParaRPr lang="en-IN" sz="3500" kern="1200" dirty="0"/>
        </a:p>
      </dsp:txBody>
      <dsp:txXfrm>
        <a:off x="746627" y="2390119"/>
        <a:ext cx="6758558" cy="766885"/>
      </dsp:txXfrm>
    </dsp:sp>
    <dsp:sp modelId="{1E05DFE7-FEE7-48CF-B1C3-5F80CC685C49}">
      <dsp:nvSpPr>
        <dsp:cNvPr id="0" name=""/>
        <dsp:cNvSpPr/>
      </dsp:nvSpPr>
      <dsp:spPr>
        <a:xfrm>
          <a:off x="584693" y="2433203"/>
          <a:ext cx="1478434" cy="75763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06C6A3-3003-437A-9698-71E238EEFCFB}">
      <dsp:nvSpPr>
        <dsp:cNvPr id="0" name=""/>
        <dsp:cNvSpPr/>
      </dsp:nvSpPr>
      <dsp:spPr>
        <a:xfrm>
          <a:off x="1004618" y="3502825"/>
          <a:ext cx="6516670" cy="87041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30562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500" kern="1200" dirty="0" smtClean="0"/>
            <a:t> Review</a:t>
          </a:r>
          <a:endParaRPr lang="en-IN" sz="3500" kern="1200" dirty="0"/>
        </a:p>
      </dsp:txBody>
      <dsp:txXfrm>
        <a:off x="1004618" y="3502825"/>
        <a:ext cx="6516670" cy="870417"/>
      </dsp:txXfrm>
    </dsp:sp>
    <dsp:sp modelId="{E953EF17-194A-434C-A6A8-474FB21408ED}">
      <dsp:nvSpPr>
        <dsp:cNvPr id="0" name=""/>
        <dsp:cNvSpPr/>
      </dsp:nvSpPr>
      <dsp:spPr>
        <a:xfrm>
          <a:off x="645165" y="3556413"/>
          <a:ext cx="1478434" cy="84122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8ADBE7-296E-4AD2-A074-ACABC86167CA}">
      <dsp:nvSpPr>
        <dsp:cNvPr id="0" name=""/>
        <dsp:cNvSpPr/>
      </dsp:nvSpPr>
      <dsp:spPr>
        <a:xfrm>
          <a:off x="3352800" y="617"/>
          <a:ext cx="5029200" cy="24086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200" b="1" kern="1200" dirty="0" smtClean="0"/>
            <a:t>Technology</a:t>
          </a:r>
          <a:endParaRPr lang="en-IN" sz="2200" b="1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200" b="1" kern="1200" dirty="0" smtClean="0"/>
            <a:t>Marketing Conditions</a:t>
          </a:r>
          <a:endParaRPr lang="en-IN" sz="2200" b="1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200" b="1" kern="1200" dirty="0" smtClean="0"/>
            <a:t>Social Changes</a:t>
          </a:r>
          <a:endParaRPr lang="en-IN" sz="2200" b="1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200" b="1" kern="1200" dirty="0" smtClean="0"/>
            <a:t>Political Forces</a:t>
          </a:r>
          <a:endParaRPr lang="en-IN" sz="2200" b="1" kern="1200" dirty="0"/>
        </a:p>
      </dsp:txBody>
      <dsp:txXfrm>
        <a:off x="3352800" y="301696"/>
        <a:ext cx="4125963" cy="1806474"/>
      </dsp:txXfrm>
    </dsp:sp>
    <dsp:sp modelId="{53C62548-E19A-4538-9172-11B56A04407F}">
      <dsp:nvSpPr>
        <dsp:cNvPr id="0" name=""/>
        <dsp:cNvSpPr/>
      </dsp:nvSpPr>
      <dsp:spPr>
        <a:xfrm>
          <a:off x="0" y="617"/>
          <a:ext cx="3352800" cy="24086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800" b="1" kern="1200" dirty="0" smtClean="0"/>
            <a:t>External Forces</a:t>
          </a:r>
          <a:endParaRPr lang="en-IN" sz="2800" b="1" kern="1200" dirty="0"/>
        </a:p>
      </dsp:txBody>
      <dsp:txXfrm>
        <a:off x="117580" y="118197"/>
        <a:ext cx="3117640" cy="2173472"/>
      </dsp:txXfrm>
    </dsp:sp>
    <dsp:sp modelId="{D5131EFC-3F82-4DB4-96A1-1768A0894669}">
      <dsp:nvSpPr>
        <dsp:cNvPr id="0" name=""/>
        <dsp:cNvSpPr/>
      </dsp:nvSpPr>
      <dsp:spPr>
        <a:xfrm>
          <a:off x="3352800" y="2650113"/>
          <a:ext cx="5029200" cy="240863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200" b="1" kern="1200" dirty="0" smtClean="0"/>
            <a:t>Nature of the work force</a:t>
          </a:r>
          <a:endParaRPr lang="en-IN" sz="2200" b="1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200" b="1" kern="1200" dirty="0" smtClean="0"/>
            <a:t>Change in managerial personnel</a:t>
          </a:r>
          <a:endParaRPr lang="en-IN" sz="2200" b="1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200" b="1" kern="1200" dirty="0" smtClean="0"/>
            <a:t>Deficiencies in existing management structure</a:t>
          </a:r>
          <a:endParaRPr lang="en-IN" sz="2200" b="1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200" b="1" kern="1200" dirty="0" smtClean="0"/>
            <a:t>Avoid Developing  inertia</a:t>
          </a:r>
          <a:endParaRPr lang="en-IN" sz="2200" b="1" kern="1200" dirty="0"/>
        </a:p>
      </dsp:txBody>
      <dsp:txXfrm>
        <a:off x="3352800" y="2951192"/>
        <a:ext cx="4125963" cy="1806474"/>
      </dsp:txXfrm>
    </dsp:sp>
    <dsp:sp modelId="{DE8154BC-B8AF-4A52-B3CC-A34E4CA33BDF}">
      <dsp:nvSpPr>
        <dsp:cNvPr id="0" name=""/>
        <dsp:cNvSpPr/>
      </dsp:nvSpPr>
      <dsp:spPr>
        <a:xfrm>
          <a:off x="0" y="2650113"/>
          <a:ext cx="3352800" cy="24086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800" b="1" kern="1200" dirty="0" smtClean="0"/>
            <a:t>Internal Forces</a:t>
          </a:r>
          <a:endParaRPr lang="en-IN" sz="2800" b="1" kern="1200" dirty="0"/>
        </a:p>
      </dsp:txBody>
      <dsp:txXfrm>
        <a:off x="117580" y="2767693"/>
        <a:ext cx="3117640" cy="21734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994992-41D7-40B4-B264-C0C464966B46}">
      <dsp:nvSpPr>
        <dsp:cNvPr id="0" name=""/>
        <dsp:cNvSpPr/>
      </dsp:nvSpPr>
      <dsp:spPr>
        <a:xfrm>
          <a:off x="0" y="35713"/>
          <a:ext cx="8229600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96EA38-0BF1-40EF-A937-214372D12974}">
      <dsp:nvSpPr>
        <dsp:cNvPr id="0" name=""/>
        <dsp:cNvSpPr/>
      </dsp:nvSpPr>
      <dsp:spPr>
        <a:xfrm>
          <a:off x="411480" y="108773"/>
          <a:ext cx="5760720" cy="4878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800" kern="1200" dirty="0" smtClean="0"/>
            <a:t>1. Individual Level Change</a:t>
          </a:r>
          <a:endParaRPr lang="en-IN" sz="3800" kern="1200" dirty="0"/>
        </a:p>
      </dsp:txBody>
      <dsp:txXfrm>
        <a:off x="435293" y="132586"/>
        <a:ext cx="5713094" cy="440193"/>
      </dsp:txXfrm>
    </dsp:sp>
    <dsp:sp modelId="{E6EA5A05-9BDA-4414-A754-11262C3C8DA8}">
      <dsp:nvSpPr>
        <dsp:cNvPr id="0" name=""/>
        <dsp:cNvSpPr/>
      </dsp:nvSpPr>
      <dsp:spPr>
        <a:xfrm>
          <a:off x="0" y="1301535"/>
          <a:ext cx="8229600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E2C7B8-B654-4272-977E-AE2460F153DD}">
      <dsp:nvSpPr>
        <dsp:cNvPr id="0" name=""/>
        <dsp:cNvSpPr/>
      </dsp:nvSpPr>
      <dsp:spPr>
        <a:xfrm>
          <a:off x="411480" y="1198513"/>
          <a:ext cx="5760720" cy="6639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800" kern="1200" dirty="0" smtClean="0"/>
            <a:t>2. Group Level Change </a:t>
          </a:r>
          <a:endParaRPr lang="en-IN" sz="3800" kern="1200" dirty="0"/>
        </a:p>
      </dsp:txBody>
      <dsp:txXfrm>
        <a:off x="443889" y="1230922"/>
        <a:ext cx="5695902" cy="599084"/>
      </dsp:txXfrm>
    </dsp:sp>
    <dsp:sp modelId="{68D195D3-0F62-404B-BF8E-A5E1EA9B9C4A}">
      <dsp:nvSpPr>
        <dsp:cNvPr id="0" name=""/>
        <dsp:cNvSpPr/>
      </dsp:nvSpPr>
      <dsp:spPr>
        <a:xfrm>
          <a:off x="0" y="4721686"/>
          <a:ext cx="8229600" cy="957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B8B177-867C-4E9A-8995-4410CF8B7930}">
      <dsp:nvSpPr>
        <dsp:cNvPr id="0" name=""/>
        <dsp:cNvSpPr/>
      </dsp:nvSpPr>
      <dsp:spPr>
        <a:xfrm>
          <a:off x="411480" y="2464335"/>
          <a:ext cx="7741946" cy="28182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3400" kern="1200" dirty="0" smtClean="0"/>
            <a:t>3. Organisational Level Change-</a:t>
          </a:r>
        </a:p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800" kern="1200" dirty="0" smtClean="0"/>
            <a:t>1. Strategic Change	2. Structural Change</a:t>
          </a:r>
        </a:p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800" kern="1200" dirty="0" smtClean="0"/>
            <a:t>3. Process Oriented Change   3.People Oriented Change</a:t>
          </a:r>
        </a:p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3400" kern="1200" dirty="0"/>
        </a:p>
      </dsp:txBody>
      <dsp:txXfrm>
        <a:off x="549055" y="2601910"/>
        <a:ext cx="7466796" cy="2543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type="rightArrow" r:blip="" rot="180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247FE4-8E87-43D8-A392-1CD5B43881C0}" type="datetimeFigureOut">
              <a:rPr lang="en-IN" smtClean="0"/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A44B8-7CBA-451A-B153-BB6E2EE8708C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A44B8-7CBA-451A-B153-BB6E2EE8708C}" type="slidenum">
              <a:rPr lang="en-IN" smtClean="0"/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3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52400"/>
            <a:ext cx="8534400" cy="4038599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IN" sz="7200" dirty="0" smtClean="0">
                <a:solidFill>
                  <a:schemeClr val="bg1"/>
                </a:solidFill>
                <a:latin typeface="Arial Rounded MT Bold" pitchFamily="34" charset="0"/>
              </a:rPr>
              <a:t>Welcome</a:t>
            </a:r>
            <a:endParaRPr lang="en-IN" sz="7200" dirty="0">
              <a:solidFill>
                <a:schemeClr val="bg1"/>
              </a:solidFill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191000"/>
            <a:ext cx="8534400" cy="2438400"/>
          </a:xfrm>
          <a:solidFill>
            <a:srgbClr val="00B0F0"/>
          </a:solidFill>
        </p:spPr>
        <p:txBody>
          <a:bodyPr/>
          <a:lstStyle/>
          <a:p>
            <a:endParaRPr lang="en-IN" dirty="0" smtClean="0">
              <a:solidFill>
                <a:srgbClr val="002060"/>
              </a:solidFill>
            </a:endParaRPr>
          </a:p>
          <a:p>
            <a:r>
              <a:rPr lang="en-IN" sz="4000" b="1" dirty="0" err="1" smtClean="0">
                <a:solidFill>
                  <a:srgbClr val="002060"/>
                </a:solidFill>
              </a:rPr>
              <a:t>Dr.Sujesh.C.P</a:t>
            </a:r>
            <a:endParaRPr lang="en-IN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IN" dirty="0" smtClean="0"/>
              <a:t>Against-----</a:t>
            </a: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r>
              <a:rPr lang="en-IN" dirty="0" smtClean="0"/>
              <a:t>1. Diverting from Business Objective</a:t>
            </a:r>
            <a:endParaRPr lang="en-IN" dirty="0" smtClean="0"/>
          </a:p>
          <a:p>
            <a:r>
              <a:rPr lang="en-IN" dirty="0" smtClean="0"/>
              <a:t>2. Increase in Prices</a:t>
            </a:r>
            <a:endParaRPr lang="en-IN" dirty="0" smtClean="0"/>
          </a:p>
          <a:p>
            <a:r>
              <a:rPr lang="en-IN" dirty="0" smtClean="0"/>
              <a:t>3. Influencing Social Set-up</a:t>
            </a:r>
            <a:endParaRPr lang="en-IN" dirty="0" smtClean="0"/>
          </a:p>
          <a:p>
            <a:r>
              <a:rPr lang="en-IN" dirty="0" smtClean="0"/>
              <a:t>4. lack of Understanding</a:t>
            </a:r>
            <a:endParaRPr lang="en-IN" dirty="0" smtClean="0"/>
          </a:p>
          <a:p>
            <a:r>
              <a:rPr lang="en-IN" dirty="0" smtClean="0"/>
              <a:t>5. Lack of Accountability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Environmental Issues in business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Cutting Down Forests</a:t>
            </a:r>
            <a:endParaRPr lang="en-IN" dirty="0" smtClean="0"/>
          </a:p>
          <a:p>
            <a:r>
              <a:rPr lang="en-IN" dirty="0" smtClean="0"/>
              <a:t>Excessive Consumption of Natural Resources</a:t>
            </a:r>
            <a:endParaRPr lang="en-IN" dirty="0" smtClean="0"/>
          </a:p>
          <a:p>
            <a:r>
              <a:rPr lang="en-IN" dirty="0" smtClean="0"/>
              <a:t>Depletion</a:t>
            </a:r>
            <a:endParaRPr lang="en-IN" dirty="0" smtClean="0"/>
          </a:p>
          <a:p>
            <a:r>
              <a:rPr lang="en-IN" dirty="0" smtClean="0"/>
              <a:t>Disruption of Plant and Animal Life</a:t>
            </a:r>
            <a:endParaRPr lang="en-IN" dirty="0" smtClean="0"/>
          </a:p>
          <a:p>
            <a:r>
              <a:rPr lang="en-IN" dirty="0" smtClean="0"/>
              <a:t>Pollution</a:t>
            </a:r>
            <a:endParaRPr lang="en-IN" dirty="0" smtClean="0"/>
          </a:p>
          <a:p>
            <a:r>
              <a:rPr lang="en-IN" dirty="0" smtClean="0"/>
              <a:t>Unethical Practices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600" dirty="0" smtClean="0"/>
              <a:t>Environmental Ethics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pPr algn="just"/>
            <a:r>
              <a:rPr lang="en-IN" dirty="0" smtClean="0"/>
              <a:t>Refers the ethical relationship between human beings and the natural environment</a:t>
            </a:r>
            <a:endParaRPr lang="en-IN" dirty="0" smtClean="0"/>
          </a:p>
          <a:p>
            <a:pPr marL="0" indent="0" algn="just">
              <a:buNone/>
            </a:pPr>
            <a:endParaRPr lang="en-IN" dirty="0" smtClean="0"/>
          </a:p>
          <a:p>
            <a:pPr algn="just"/>
            <a:r>
              <a:rPr lang="en-IN" dirty="0" smtClean="0"/>
              <a:t>Conservation of Natural Resources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600" dirty="0" smtClean="0"/>
              <a:t>Environmental Ethical Issues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Is to preserve nature for future generations ?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      Effort?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</a:t>
            </a:r>
            <a:r>
              <a:rPr lang="en-IN" dirty="0" smtClean="0"/>
              <a:t>Is human race alone important ?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</a:t>
            </a:r>
            <a:r>
              <a:rPr lang="en-IN" dirty="0" smtClean="0"/>
              <a:t>What would happen if all species are destroyed?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</a:t>
            </a:r>
            <a:r>
              <a:rPr lang="en-IN" dirty="0" smtClean="0"/>
              <a:t>Do the future generation s have a right?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Population Growth ?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Extinction of certain species?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Manufacturing?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Guidelines?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Reform to protect Laws?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What pollution?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Corporate Environmental Responsibility Enhances Corporate Economic Performance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Cost Savings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Technological Innovations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Product Differentiations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Strategic Planning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Principles Governing Environmental Ethics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Principles of Environmental Justice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Principle of Intergenerational Equality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Principle of Respect for Nature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Ethics in Advertising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IN" dirty="0" smtClean="0"/>
              <a:t>Communication of Information</a:t>
            </a:r>
            <a:endParaRPr lang="en-IN" dirty="0" smtClean="0"/>
          </a:p>
          <a:p>
            <a:r>
              <a:rPr lang="en-IN" dirty="0" smtClean="0"/>
              <a:t>Values</a:t>
            </a:r>
            <a:endParaRPr lang="en-IN" dirty="0" smtClean="0"/>
          </a:p>
          <a:p>
            <a:endParaRPr lang="en-IN" dirty="0"/>
          </a:p>
          <a:p>
            <a:r>
              <a:rPr lang="en-IN" dirty="0" smtClean="0"/>
              <a:t>Benefits of Advertising</a:t>
            </a:r>
            <a:endParaRPr lang="en-IN" dirty="0" smtClean="0"/>
          </a:p>
          <a:p>
            <a:r>
              <a:rPr lang="en-IN" dirty="0" smtClean="0"/>
              <a:t>1. Economic</a:t>
            </a:r>
            <a:endParaRPr lang="en-IN" dirty="0" smtClean="0"/>
          </a:p>
          <a:p>
            <a:r>
              <a:rPr lang="en-IN" dirty="0" smtClean="0"/>
              <a:t>2. Political</a:t>
            </a:r>
            <a:endParaRPr lang="en-IN" dirty="0" smtClean="0"/>
          </a:p>
          <a:p>
            <a:r>
              <a:rPr lang="en-IN" dirty="0" smtClean="0"/>
              <a:t>3. Cultural</a:t>
            </a:r>
            <a:endParaRPr lang="en-IN" dirty="0" smtClean="0"/>
          </a:p>
          <a:p>
            <a:r>
              <a:rPr lang="en-IN" dirty="0" smtClean="0"/>
              <a:t>4. Moral and Religious</a:t>
            </a:r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IN" dirty="0" smtClean="0"/>
              <a:t>Harms of Advertising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Political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Cultural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Moral and Religious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Misrepresentation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Motivate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Brand loyalty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No Needed Products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Immoral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Waste of Resources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Increase value of Products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Obstruction of Democracy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Change in Culture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Promotes Consumption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Weak Audience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Exploitation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IN" dirty="0" smtClean="0"/>
              <a:t>Vulgar and morally degrading</a:t>
            </a:r>
            <a:endParaRPr lang="en-IN" dirty="0" smtClean="0"/>
          </a:p>
          <a:p>
            <a:pPr>
              <a:buFont typeface="Wingdings" panose="05000000000000000000" pitchFamily="2" charset="2"/>
              <a:buChar char="ü"/>
            </a:pPr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Unethical Practices in Advertising</a:t>
            </a:r>
            <a:endParaRPr lang="en-IN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rgbClr val="002060"/>
          </a:solidFill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br>
              <a:rPr lang="en-IN" sz="3600" dirty="0" smtClean="0"/>
            </a:br>
            <a:r>
              <a:rPr lang="en-IN" sz="3600" dirty="0" smtClean="0"/>
              <a:t>Ethical Principles to Advertising</a:t>
            </a:r>
            <a:br>
              <a:rPr lang="en-IN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en-IN" dirty="0" smtClean="0"/>
          </a:p>
          <a:p>
            <a:pPr>
              <a:buFont typeface="Wingdings" panose="05000000000000000000" pitchFamily="2" charset="2"/>
              <a:buChar char="q"/>
            </a:pPr>
            <a:endParaRPr lang="en-IN" dirty="0"/>
          </a:p>
          <a:p>
            <a:pPr>
              <a:buFont typeface="Wingdings" panose="05000000000000000000" pitchFamily="2" charset="2"/>
              <a:buChar char="q"/>
            </a:pPr>
            <a:r>
              <a:rPr lang="en-IN" dirty="0" smtClean="0"/>
              <a:t> Apply Principles of Moral Order</a:t>
            </a:r>
            <a:endParaRPr lang="en-IN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IN" dirty="0" smtClean="0"/>
              <a:t> Protect Human Freedom</a:t>
            </a:r>
            <a:endParaRPr lang="en-IN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IN" dirty="0"/>
              <a:t> </a:t>
            </a:r>
            <a:r>
              <a:rPr lang="en-IN" dirty="0" smtClean="0"/>
              <a:t>Rational Behaviour</a:t>
            </a:r>
            <a:endParaRPr lang="en-IN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IN" dirty="0" smtClean="0"/>
              <a:t> Consider Means &amp; Techniques of Advertising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IN" dirty="0" smtClean="0"/>
              <a:t>Corporate Social Responsibility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just"/>
            <a:r>
              <a:rPr lang="en-IN" dirty="0" smtClean="0"/>
              <a:t>Social Responsibility refers to the obligations and duties of business to the society.</a:t>
            </a:r>
            <a:endParaRPr lang="en-IN" dirty="0" smtClean="0"/>
          </a:p>
          <a:p>
            <a:pPr algn="just"/>
            <a:endParaRPr lang="en-IN" dirty="0" smtClean="0"/>
          </a:p>
          <a:p>
            <a:pPr algn="just"/>
            <a:r>
              <a:rPr lang="en-IN" dirty="0" smtClean="0"/>
              <a:t>Howard. R. Bowen states that </a:t>
            </a:r>
            <a:endParaRPr lang="en-IN" dirty="0" smtClean="0"/>
          </a:p>
          <a:p>
            <a:pPr algn="just"/>
            <a:endParaRPr lang="en-IN" dirty="0" smtClean="0"/>
          </a:p>
          <a:p>
            <a:pPr algn="just"/>
            <a:r>
              <a:rPr lang="en-IN" dirty="0" smtClean="0"/>
              <a:t>“ Social responsibility is the obligation of the decision makers to take actions which protect and improve the welfare of the society as a whole along with their own interests.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Globalisation and Business Ethics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algn="just"/>
            <a:r>
              <a:rPr lang="en-IN" dirty="0" smtClean="0"/>
              <a:t>World is treated as a global village.</a:t>
            </a:r>
            <a:endParaRPr lang="en-IN" dirty="0" smtClean="0"/>
          </a:p>
          <a:p>
            <a:pPr algn="just"/>
            <a:r>
              <a:rPr lang="en-IN" dirty="0" smtClean="0"/>
              <a:t>Refers to the process of integration calls for the removal of all trade barriers among countries including political and geographical.</a:t>
            </a:r>
            <a:endParaRPr lang="en-IN" dirty="0" smtClean="0"/>
          </a:p>
          <a:p>
            <a:pPr algn="just"/>
            <a:r>
              <a:rPr lang="en-IN" dirty="0" smtClean="0"/>
              <a:t>Friedman- </a:t>
            </a:r>
            <a:endParaRPr lang="en-IN" dirty="0" smtClean="0"/>
          </a:p>
          <a:p>
            <a:pPr algn="just"/>
            <a:r>
              <a:rPr lang="en-IN" dirty="0" smtClean="0"/>
              <a:t>“ </a:t>
            </a:r>
            <a:r>
              <a:rPr lang="en-IN" b="1" i="1" dirty="0" smtClean="0"/>
              <a:t>The integration of capital, technology and information across national borders, creating a single global market and to some extent  a global village</a:t>
            </a:r>
            <a:r>
              <a:rPr lang="en-IN" dirty="0" smtClean="0"/>
              <a:t>.”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Ethical Issues in International Functional Areas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endParaRPr lang="en-IN" dirty="0" smtClean="0"/>
          </a:p>
          <a:p>
            <a:pPr algn="ctr">
              <a:buFont typeface="Wingdings" panose="05000000000000000000" pitchFamily="2" charset="2"/>
              <a:buChar char="§"/>
            </a:pPr>
            <a:r>
              <a:rPr lang="en-IN" dirty="0" smtClean="0"/>
              <a:t>International HRM</a:t>
            </a:r>
            <a:endParaRPr lang="en-IN" dirty="0" smtClean="0"/>
          </a:p>
          <a:p>
            <a:pPr algn="ctr">
              <a:buFont typeface="Wingdings" panose="05000000000000000000" pitchFamily="2" charset="2"/>
              <a:buChar char="§"/>
            </a:pPr>
            <a:r>
              <a:rPr lang="en-IN" dirty="0" smtClean="0"/>
              <a:t>International FM</a:t>
            </a:r>
            <a:endParaRPr lang="en-IN" dirty="0" smtClean="0"/>
          </a:p>
          <a:p>
            <a:pPr algn="ctr">
              <a:buFont typeface="Wingdings" panose="05000000000000000000" pitchFamily="2" charset="2"/>
              <a:buChar char="§"/>
            </a:pPr>
            <a:r>
              <a:rPr lang="en-IN" dirty="0" smtClean="0"/>
              <a:t>International Marketing</a:t>
            </a:r>
            <a:endParaRPr lang="en-IN" dirty="0" smtClean="0"/>
          </a:p>
          <a:p>
            <a:pPr algn="ctr">
              <a:buFont typeface="Wingdings" panose="05000000000000000000" pitchFamily="2" charset="2"/>
              <a:buChar char="§"/>
            </a:pPr>
            <a:r>
              <a:rPr lang="en-IN" dirty="0" smtClean="0"/>
              <a:t>Production</a:t>
            </a:r>
            <a:endParaRPr lang="en-IN" dirty="0" smtClean="0"/>
          </a:p>
          <a:p>
            <a:pPr algn="ctr">
              <a:buFont typeface="Wingdings" panose="05000000000000000000" pitchFamily="2" charset="2"/>
              <a:buChar char="§"/>
            </a:pPr>
            <a:r>
              <a:rPr lang="en-IN" dirty="0" smtClean="0"/>
              <a:t>ICT</a:t>
            </a:r>
            <a:endParaRPr lang="en-IN" dirty="0" smtClean="0"/>
          </a:p>
          <a:p>
            <a:pPr>
              <a:buFont typeface="Wingdings" panose="05000000000000000000" pitchFamily="2" charset="2"/>
              <a:buChar char="§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IN" dirty="0" smtClean="0"/>
              <a:t>Emerging Concepts in 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Kaizen</a:t>
            </a:r>
            <a:endParaRPr lang="en-IN" dirty="0" smtClean="0"/>
          </a:p>
          <a:p>
            <a:r>
              <a:rPr lang="en-IN" dirty="0" smtClean="0"/>
              <a:t>TQM</a:t>
            </a:r>
            <a:endParaRPr lang="en-IN" dirty="0" smtClean="0"/>
          </a:p>
          <a:p>
            <a:r>
              <a:rPr lang="en-IN" dirty="0" smtClean="0"/>
              <a:t>TPM</a:t>
            </a:r>
            <a:endParaRPr lang="en-IN" dirty="0" smtClean="0"/>
          </a:p>
          <a:p>
            <a:r>
              <a:rPr lang="en-IN" dirty="0" smtClean="0"/>
              <a:t>MIS</a:t>
            </a:r>
            <a:endParaRPr lang="en-IN" dirty="0" smtClean="0"/>
          </a:p>
          <a:p>
            <a:r>
              <a:rPr lang="en-IN" dirty="0" smtClean="0"/>
              <a:t>ISO</a:t>
            </a:r>
            <a:endParaRPr lang="en-IN" dirty="0" smtClean="0"/>
          </a:p>
          <a:p>
            <a:r>
              <a:rPr lang="en-IN" dirty="0" smtClean="0"/>
              <a:t>Change </a:t>
            </a:r>
            <a:r>
              <a:rPr lang="en-IN" dirty="0" err="1" smtClean="0"/>
              <a:t>Mgnt</a:t>
            </a:r>
            <a:endParaRPr lang="en-IN" dirty="0" smtClean="0"/>
          </a:p>
          <a:p>
            <a:r>
              <a:rPr lang="en-IN" dirty="0" smtClean="0"/>
              <a:t>Stress </a:t>
            </a:r>
            <a:r>
              <a:rPr lang="en-IN" dirty="0" err="1" smtClean="0"/>
              <a:t>Mgnt</a:t>
            </a:r>
            <a:endParaRPr lang="en-IN" dirty="0" smtClean="0"/>
          </a:p>
          <a:p>
            <a:r>
              <a:rPr lang="en-IN" dirty="0" smtClean="0"/>
              <a:t>Fish bone Diagram</a:t>
            </a:r>
            <a:endParaRPr lang="en-IN" dirty="0" smtClean="0"/>
          </a:p>
          <a:p>
            <a:r>
              <a:rPr lang="en-IN" dirty="0" smtClean="0"/>
              <a:t>Business Eco System</a:t>
            </a:r>
            <a:endParaRPr lang="en-IN" dirty="0" smtClean="0"/>
          </a:p>
          <a:p>
            <a:r>
              <a:rPr lang="en-IN" dirty="0" smtClean="0"/>
              <a:t>Logistic </a:t>
            </a:r>
            <a:r>
              <a:rPr lang="en-IN" dirty="0" err="1" smtClean="0"/>
              <a:t>Mgnt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Kaizen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Means Change for better</a:t>
            </a:r>
            <a:endParaRPr lang="en-IN" dirty="0" smtClean="0"/>
          </a:p>
          <a:p>
            <a:r>
              <a:rPr lang="en-IN" dirty="0" smtClean="0"/>
              <a:t>Philosophy or practice that focuses up on continuous improvement….</a:t>
            </a:r>
            <a:endParaRPr lang="en-IN" dirty="0" smtClean="0"/>
          </a:p>
          <a:p>
            <a:endParaRPr lang="en-IN" dirty="0"/>
          </a:p>
          <a:p>
            <a:r>
              <a:rPr lang="en-IN" u="sng" dirty="0" smtClean="0"/>
              <a:t>Elements – 5</a:t>
            </a:r>
            <a:endParaRPr lang="en-IN" u="sng" dirty="0" smtClean="0"/>
          </a:p>
          <a:p>
            <a:r>
              <a:rPr lang="en-IN" dirty="0" smtClean="0"/>
              <a:t>Team Work</a:t>
            </a:r>
            <a:endParaRPr lang="en-IN" dirty="0" smtClean="0"/>
          </a:p>
          <a:p>
            <a:r>
              <a:rPr lang="en-IN" dirty="0" smtClean="0"/>
              <a:t>Personal Discipline</a:t>
            </a:r>
            <a:endParaRPr lang="en-IN" dirty="0" smtClean="0"/>
          </a:p>
          <a:p>
            <a:r>
              <a:rPr lang="en-IN" dirty="0" smtClean="0"/>
              <a:t>Improved Morale</a:t>
            </a:r>
            <a:endParaRPr lang="en-IN" dirty="0" smtClean="0"/>
          </a:p>
          <a:p>
            <a:r>
              <a:rPr lang="en-IN" dirty="0" smtClean="0"/>
              <a:t>Quality Circles</a:t>
            </a:r>
            <a:endParaRPr lang="en-IN" dirty="0" smtClean="0"/>
          </a:p>
          <a:p>
            <a:r>
              <a:rPr lang="en-IN" dirty="0" smtClean="0"/>
              <a:t>Suggestions for Improvement</a:t>
            </a:r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/>
              <a:t>Steps for Implementing Kaizen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0" indent="0" algn="ctr">
              <a:buNone/>
            </a:pPr>
            <a:r>
              <a:rPr lang="en-IN" dirty="0" smtClean="0"/>
              <a:t>6 Steps 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err="1" smtClean="0"/>
              <a:t>Standas</a:t>
            </a:r>
            <a:r>
              <a:rPr lang="en-IN" dirty="0" smtClean="0"/>
              <a:t> and Increasing </a:t>
            </a:r>
            <a:r>
              <a:rPr lang="en-IN" dirty="0" err="1" smtClean="0"/>
              <a:t>Productivityrdisation</a:t>
            </a:r>
            <a:r>
              <a:rPr lang="en-IN" dirty="0" smtClean="0"/>
              <a:t> of Operations and Activities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Measuring the Standard Operations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Gauge Measurements against Requirements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Innovation and Increase Productivity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Standardise the </a:t>
            </a:r>
            <a:r>
              <a:rPr lang="en-IN" dirty="0" err="1" smtClean="0"/>
              <a:t>opeartions</a:t>
            </a:r>
            <a:r>
              <a:rPr lang="en-IN" dirty="0" smtClean="0"/>
              <a:t> of Innovations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Continue the Cycle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IN" dirty="0" smtClean="0"/>
              <a:t>TQM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/>
          <a:lstStyle/>
          <a:p>
            <a:r>
              <a:rPr lang="en-IN" dirty="0" smtClean="0"/>
              <a:t>Total quality is the mobilisation of the whole organisation to achieve quality continuously and economically.</a:t>
            </a:r>
            <a:endParaRPr lang="en-IN" dirty="0" smtClean="0"/>
          </a:p>
          <a:p>
            <a:r>
              <a:rPr lang="en-IN" dirty="0" smtClean="0"/>
              <a:t>TQM </a:t>
            </a:r>
            <a:endParaRPr lang="en-IN" dirty="0" smtClean="0"/>
          </a:p>
          <a:p>
            <a:r>
              <a:rPr lang="en-IN" dirty="0" err="1" smtClean="0"/>
              <a:t>Parag</a:t>
            </a:r>
            <a:r>
              <a:rPr lang="en-IN" dirty="0" smtClean="0"/>
              <a:t> </a:t>
            </a:r>
            <a:r>
              <a:rPr lang="en-IN" dirty="0" err="1" smtClean="0"/>
              <a:t>Diwan</a:t>
            </a:r>
            <a:r>
              <a:rPr lang="en-IN" dirty="0" smtClean="0"/>
              <a:t> “ Is an all encompassing dynamic process in an organisation to promote never ending improvement in the effectiveness and efficiency of all elements of a business”.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en-IN" dirty="0" smtClean="0"/>
              <a:t>Characteristics of TQM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  <a:solidFill>
            <a:srgbClr val="00B0F0"/>
          </a:solidFill>
        </p:spPr>
        <p:txBody>
          <a:bodyPr/>
          <a:lstStyle/>
          <a:p>
            <a:pPr marL="0" indent="0">
              <a:buNone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Totality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Documentation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Improvements 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Foundation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IN" dirty="0" smtClean="0"/>
              <a:t>Elements of TQM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1. Commitment to Quality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2. Customer Satisfaction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3. Measurement of Quality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4. Prevention </a:t>
            </a:r>
            <a:r>
              <a:rPr lang="en-IN" dirty="0"/>
              <a:t>R</a:t>
            </a:r>
            <a:r>
              <a:rPr lang="en-IN" dirty="0" smtClean="0"/>
              <a:t>ather than Detection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5. Proper Trai</a:t>
            </a:r>
            <a:r>
              <a:rPr lang="en-IN" dirty="0"/>
              <a:t>n</a:t>
            </a:r>
            <a:r>
              <a:rPr lang="en-IN" dirty="0" smtClean="0"/>
              <a:t>ing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6. Continuous Improvement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7. Reasons for Problems &amp; Solve it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8. Benchmarking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Total Productive Maintenance (TPM)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/>
            <a:endParaRPr lang="en-IN" dirty="0" smtClean="0"/>
          </a:p>
          <a:p>
            <a:pPr marL="0" indent="0" algn="just">
              <a:buNone/>
            </a:pPr>
            <a:r>
              <a:rPr lang="en-IN" dirty="0"/>
              <a:t>	</a:t>
            </a:r>
            <a:r>
              <a:rPr lang="en-IN" sz="4000" dirty="0" smtClean="0"/>
              <a:t>Is a system of maintaining and improving the integrity of production and quality systems through the machines, </a:t>
            </a:r>
            <a:r>
              <a:rPr lang="en-IN" sz="4000" dirty="0" err="1" smtClean="0"/>
              <a:t>equipments</a:t>
            </a:r>
            <a:r>
              <a:rPr lang="en-IN" sz="4000" dirty="0" smtClean="0"/>
              <a:t>, processes, and employees that aid business value to the organisation.</a:t>
            </a:r>
            <a:endParaRPr lang="en-IN" sz="4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IN" dirty="0" smtClean="0"/>
              <a:t>Pillars of TPM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  <a:solidFill>
            <a:srgbClr val="00206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/>
              <a:t>1. Autonomous Maintenance</a:t>
            </a:r>
            <a:endParaRPr lang="en-IN" dirty="0" smtClean="0"/>
          </a:p>
          <a:p>
            <a:r>
              <a:rPr lang="en-IN" dirty="0" smtClean="0"/>
              <a:t>2. Planned Maintenance</a:t>
            </a:r>
            <a:endParaRPr lang="en-IN" dirty="0" smtClean="0"/>
          </a:p>
          <a:p>
            <a:r>
              <a:rPr lang="en-IN" dirty="0" smtClean="0"/>
              <a:t>3. Quality Maintenance</a:t>
            </a:r>
            <a:endParaRPr lang="en-IN" dirty="0" smtClean="0"/>
          </a:p>
          <a:p>
            <a:r>
              <a:rPr lang="en-IN" dirty="0" smtClean="0"/>
              <a:t>4. Focused Improvement</a:t>
            </a:r>
            <a:endParaRPr lang="en-IN" dirty="0" smtClean="0"/>
          </a:p>
          <a:p>
            <a:r>
              <a:rPr lang="en-IN" dirty="0" smtClean="0"/>
              <a:t>5. Early Equipment Management</a:t>
            </a:r>
            <a:endParaRPr lang="en-IN" dirty="0" smtClean="0"/>
          </a:p>
          <a:p>
            <a:r>
              <a:rPr lang="en-IN" dirty="0" smtClean="0"/>
              <a:t>6. Training and Education</a:t>
            </a:r>
            <a:endParaRPr lang="en-IN" dirty="0" smtClean="0"/>
          </a:p>
          <a:p>
            <a:r>
              <a:rPr lang="en-IN" dirty="0" smtClean="0"/>
              <a:t>7. Healthy Work Environment</a:t>
            </a:r>
            <a:endParaRPr lang="en-IN" dirty="0" smtClean="0"/>
          </a:p>
          <a:p>
            <a:r>
              <a:rPr lang="en-IN" dirty="0" smtClean="0"/>
              <a:t>8. TPM in Administration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IN" sz="2800" dirty="0" smtClean="0"/>
              <a:t>Factors Responsible for the Realisation of Social Responsibility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Market Forces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Govt. Intervention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Emergence of Professional managers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Growth of Trade Unions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Public Scrutiny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Management Information System (MIS)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just">
              <a:buNone/>
            </a:pPr>
            <a:r>
              <a:rPr lang="en-IN" dirty="0" smtClean="0"/>
              <a:t>	MIS is a system of providing information to every level of management so that all types of decisions are taken properly.</a:t>
            </a:r>
            <a:endParaRPr lang="en-IN" dirty="0" smtClean="0"/>
          </a:p>
          <a:p>
            <a:pPr marL="0" indent="0" algn="just">
              <a:buNone/>
            </a:pPr>
            <a:r>
              <a:rPr lang="en-IN" b="1" dirty="0" smtClean="0"/>
              <a:t>According to Walter</a:t>
            </a:r>
            <a:endParaRPr lang="en-IN" b="1" dirty="0" smtClean="0"/>
          </a:p>
          <a:p>
            <a:pPr marL="0" indent="0" algn="just">
              <a:buNone/>
            </a:pPr>
            <a:r>
              <a:rPr lang="en-IN" dirty="0"/>
              <a:t>	</a:t>
            </a:r>
            <a:r>
              <a:rPr lang="en-IN" dirty="0" smtClean="0"/>
              <a:t>“ MIS is a formal method of collecting timely information in a presentable form in order to facilitate  effective decision making and implementation in order to carry out organisational operations for the purpose of achieving the organisational goals”</a:t>
            </a:r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Elements of MIS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IN" sz="3600" dirty="0" smtClean="0"/>
          </a:p>
          <a:p>
            <a:r>
              <a:rPr lang="en-IN" sz="3600" dirty="0" smtClean="0"/>
              <a:t>1. Determination of informational needs</a:t>
            </a:r>
            <a:endParaRPr lang="en-IN" sz="3600" dirty="0" smtClean="0"/>
          </a:p>
          <a:p>
            <a:r>
              <a:rPr lang="en-IN" sz="3600" dirty="0" smtClean="0"/>
              <a:t>2. Process and store information</a:t>
            </a:r>
            <a:endParaRPr lang="en-IN" sz="3600" dirty="0" smtClean="0"/>
          </a:p>
          <a:p>
            <a:r>
              <a:rPr lang="en-IN" sz="3600" dirty="0" smtClean="0"/>
              <a:t>3. Determination of time and quantum of  </a:t>
            </a:r>
            <a:endParaRPr lang="en-IN" sz="3600" dirty="0" smtClean="0"/>
          </a:p>
          <a:p>
            <a:pPr marL="0" indent="0">
              <a:buNone/>
            </a:pPr>
            <a:r>
              <a:rPr lang="en-IN" sz="3600" dirty="0"/>
              <a:t> </a:t>
            </a:r>
            <a:r>
              <a:rPr lang="en-IN" sz="3600" dirty="0" smtClean="0"/>
              <a:t>       information</a:t>
            </a:r>
            <a:endParaRPr lang="en-IN" sz="3600" dirty="0" smtClean="0"/>
          </a:p>
          <a:p>
            <a:r>
              <a:rPr lang="en-IN" sz="3600" dirty="0" smtClean="0"/>
              <a:t>4. Measurement of adequacy of purpose </a:t>
            </a:r>
            <a:endParaRPr lang="en-IN" sz="3600" dirty="0" smtClean="0"/>
          </a:p>
          <a:p>
            <a:pPr marL="0" indent="0">
              <a:buNone/>
            </a:pPr>
            <a:r>
              <a:rPr lang="en-IN" sz="3600" dirty="0"/>
              <a:t> </a:t>
            </a:r>
            <a:r>
              <a:rPr lang="en-IN" sz="3600" dirty="0" smtClean="0"/>
              <a:t>       served</a:t>
            </a:r>
            <a:endParaRPr lang="en-IN" sz="36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Types of MIS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 Management Operating System</a:t>
            </a:r>
            <a:endParaRPr lang="en-IN" dirty="0" smtClean="0"/>
          </a:p>
          <a:p>
            <a:pPr marL="0" indent="0">
              <a:buNone/>
            </a:pPr>
            <a:r>
              <a:rPr lang="en-IN" dirty="0"/>
              <a:t> </a:t>
            </a:r>
            <a:r>
              <a:rPr lang="en-IN" dirty="0" smtClean="0"/>
              <a:t> 	- Lower and Middle Level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/>
              <a:t> </a:t>
            </a:r>
            <a:r>
              <a:rPr lang="en-IN" dirty="0" smtClean="0"/>
              <a:t>Management Reporting System</a:t>
            </a:r>
            <a:endParaRPr lang="en-IN" dirty="0" smtClean="0"/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- Top Level</a:t>
            </a:r>
            <a:endParaRPr lang="en-IN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Installing MIS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Change 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IN" dirty="0" smtClean="0"/>
          </a:p>
          <a:p>
            <a:pPr algn="just"/>
            <a:r>
              <a:rPr lang="en-IN" dirty="0" smtClean="0"/>
              <a:t>Change inevitable</a:t>
            </a:r>
            <a:endParaRPr lang="en-IN" dirty="0" smtClean="0"/>
          </a:p>
          <a:p>
            <a:pPr marL="0" indent="0" algn="just">
              <a:buNone/>
            </a:pPr>
            <a:endParaRPr lang="en-IN" dirty="0" smtClean="0"/>
          </a:p>
          <a:p>
            <a:pPr algn="just"/>
            <a:r>
              <a:rPr lang="en-IN" dirty="0" smtClean="0"/>
              <a:t>“Change refers to any  alteration which occurs in the overall work environment of an organisation”</a:t>
            </a:r>
            <a:endParaRPr lang="en-IN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Characteristics of Change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en-IN" dirty="0" smtClean="0"/>
              <a:t>1. Results from both internal and external forces</a:t>
            </a:r>
            <a:endParaRPr lang="en-IN" dirty="0" smtClean="0"/>
          </a:p>
          <a:p>
            <a:pPr algn="just"/>
            <a:r>
              <a:rPr lang="en-IN" dirty="0" smtClean="0"/>
              <a:t>2. Affects whole of the organisation</a:t>
            </a:r>
            <a:endParaRPr lang="en-IN" dirty="0" smtClean="0"/>
          </a:p>
          <a:p>
            <a:pPr algn="just"/>
            <a:r>
              <a:rPr lang="en-IN" dirty="0" smtClean="0"/>
              <a:t>3. Affects at varying rates of speed and degrees of significance</a:t>
            </a:r>
            <a:endParaRPr lang="en-IN" dirty="0" smtClean="0"/>
          </a:p>
          <a:p>
            <a:pPr algn="just"/>
            <a:r>
              <a:rPr lang="en-IN" dirty="0" smtClean="0"/>
              <a:t>4. May affect people, structure, technology and other elements of the organisation</a:t>
            </a:r>
            <a:endParaRPr lang="en-IN" dirty="0" smtClean="0"/>
          </a:p>
          <a:p>
            <a:pPr algn="just"/>
            <a:r>
              <a:rPr lang="en-IN" dirty="0" smtClean="0"/>
              <a:t>5. May be reactive or proactive</a:t>
            </a:r>
            <a:endParaRPr lang="en-IN" dirty="0" smtClean="0"/>
          </a:p>
          <a:p>
            <a:pPr algn="just"/>
            <a:endParaRPr lang="en-IN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219" y="191511"/>
            <a:ext cx="8229600" cy="72288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Forces for change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066800"/>
          <a:ext cx="83820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Levels of Change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Managing Planned Change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15000"/>
          </a:xfrm>
        </p:spPr>
        <p:txBody>
          <a:bodyPr/>
          <a:lstStyle/>
          <a:p>
            <a:pPr marL="0" indent="0">
              <a:buNone/>
            </a:pPr>
            <a:r>
              <a:rPr lang="en-IN" sz="2800" b="1" dirty="0" smtClean="0"/>
              <a:t>Why?</a:t>
            </a:r>
            <a:endParaRPr lang="en-IN" sz="2800" b="1" dirty="0" smtClean="0"/>
          </a:p>
          <a:p>
            <a:pPr marL="514350" indent="-514350">
              <a:buAutoNum type="arabicPeriod"/>
            </a:pPr>
            <a:r>
              <a:rPr lang="en-IN" sz="2800" dirty="0" smtClean="0"/>
              <a:t>To improve means for </a:t>
            </a:r>
            <a:r>
              <a:rPr lang="en-IN" sz="2800" dirty="0" err="1" smtClean="0"/>
              <a:t>satisfaying</a:t>
            </a:r>
            <a:r>
              <a:rPr lang="en-IN" sz="2800" dirty="0" smtClean="0"/>
              <a:t> economic needs of members</a:t>
            </a:r>
            <a:endParaRPr lang="en-IN" sz="2800" dirty="0" smtClean="0"/>
          </a:p>
          <a:p>
            <a:pPr marL="514350" indent="-514350">
              <a:buAutoNum type="arabicPeriod"/>
            </a:pPr>
            <a:r>
              <a:rPr lang="en-IN" sz="2800" dirty="0" smtClean="0"/>
              <a:t>To increase profitability</a:t>
            </a:r>
            <a:endParaRPr lang="en-IN" sz="2800" dirty="0" smtClean="0"/>
          </a:p>
          <a:p>
            <a:pPr marL="514350" indent="-514350">
              <a:buAutoNum type="arabicPeriod"/>
            </a:pPr>
            <a:r>
              <a:rPr lang="en-IN" sz="2800" dirty="0" smtClean="0"/>
              <a:t>To promote human work for human beings</a:t>
            </a:r>
            <a:endParaRPr lang="en-IN" sz="2800" dirty="0" smtClean="0"/>
          </a:p>
          <a:p>
            <a:pPr marL="514350" indent="-514350">
              <a:buAutoNum type="arabicPeriod"/>
            </a:pPr>
            <a:r>
              <a:rPr lang="en-IN" sz="2800" dirty="0" smtClean="0"/>
              <a:t>To contribute to individual satisfaction and social well being</a:t>
            </a:r>
            <a:endParaRPr lang="en-IN" sz="2800" dirty="0" smtClean="0"/>
          </a:p>
          <a:p>
            <a:pPr marL="0" indent="0">
              <a:buNone/>
            </a:pPr>
            <a:r>
              <a:rPr lang="en-IN" sz="2800" b="1" dirty="0" smtClean="0"/>
              <a:t>Steps ?</a:t>
            </a:r>
            <a:endParaRPr lang="en-IN" sz="2800" b="1" dirty="0" smtClean="0"/>
          </a:p>
          <a:p>
            <a:pPr marL="514350" indent="-514350">
              <a:buAutoNum type="arabicPeriod"/>
            </a:pPr>
            <a:r>
              <a:rPr lang="en-IN" dirty="0" smtClean="0"/>
              <a:t>Planning for Change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Assessing Change Forces</a:t>
            </a:r>
            <a:endParaRPr lang="en-IN" dirty="0" smtClean="0"/>
          </a:p>
          <a:p>
            <a:pPr marL="514350" indent="-514350">
              <a:buAutoNum type="arabicPeriod"/>
            </a:pPr>
            <a:r>
              <a:rPr lang="en-IN" dirty="0" smtClean="0"/>
              <a:t>Implementing the Change</a:t>
            </a:r>
            <a:endParaRPr lang="en-IN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IN" dirty="0" smtClean="0"/>
              <a:t>Stress 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Stress ?</a:t>
            </a:r>
            <a:endParaRPr lang="en-IN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dirty="0" smtClean="0"/>
              <a:t> Is an adaptive response to an external situation that results in physical, psychological and/ or behavioural deviations for organisational participants.</a:t>
            </a:r>
            <a:endParaRPr lang="en-IN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IN" dirty="0" err="1" smtClean="0"/>
              <a:t>Beehr</a:t>
            </a:r>
            <a:r>
              <a:rPr lang="en-IN" dirty="0" smtClean="0"/>
              <a:t> &amp; Newman</a:t>
            </a:r>
            <a:endParaRPr lang="en-IN" dirty="0" smtClean="0"/>
          </a:p>
          <a:p>
            <a:pPr marL="0" indent="0" algn="just">
              <a:buNone/>
            </a:pPr>
            <a:r>
              <a:rPr lang="en-IN" dirty="0" smtClean="0"/>
              <a:t>“ Job Stress is a condition arising from the interaction of the people and their jobs, and characterised by changes with in people that force them to deviate from their normal functioning”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600" dirty="0" smtClean="0"/>
              <a:t>Responsibility Towards Various Groups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dirty="0" smtClean="0"/>
              <a:t>6 Groups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1. Shareholders-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Fair Return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Correct Information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Security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Protection of Interest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Appreciation of Capital</a:t>
            </a:r>
            <a:endParaRPr lang="en-IN" dirty="0" smtClean="0"/>
          </a:p>
          <a:p>
            <a:pPr marL="0" indent="0"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Characteristics of Stress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 smtClean="0"/>
              <a:t>1. Is a neutral word-   not bad</a:t>
            </a:r>
            <a:endParaRPr lang="en-IN" dirty="0" smtClean="0"/>
          </a:p>
          <a:p>
            <a:r>
              <a:rPr lang="en-IN" dirty="0" smtClean="0"/>
              <a:t>2. Associated with constraints and demand</a:t>
            </a:r>
            <a:endParaRPr lang="en-IN" dirty="0" smtClean="0"/>
          </a:p>
          <a:p>
            <a:r>
              <a:rPr lang="en-IN" dirty="0" smtClean="0"/>
              <a:t>3. Two conditions are necessary- </a:t>
            </a:r>
            <a:endParaRPr lang="en-IN" dirty="0" smtClean="0"/>
          </a:p>
          <a:p>
            <a:pPr marL="0" indent="0">
              <a:buNone/>
            </a:pPr>
            <a:r>
              <a:rPr lang="en-IN" dirty="0" smtClean="0"/>
              <a:t>	1. Uncertainty over the outcome</a:t>
            </a:r>
            <a:endParaRPr lang="en-IN" dirty="0" smtClean="0"/>
          </a:p>
          <a:p>
            <a:pPr marL="0" indent="0">
              <a:buNone/>
            </a:pPr>
            <a:r>
              <a:rPr lang="en-IN" dirty="0"/>
              <a:t>	</a:t>
            </a:r>
            <a:r>
              <a:rPr lang="en-IN" dirty="0" smtClean="0"/>
              <a:t>2. Outcome must be important</a:t>
            </a:r>
            <a:endParaRPr lang="en-IN" dirty="0" smtClean="0"/>
          </a:p>
          <a:p>
            <a:r>
              <a:rPr lang="en-IN" dirty="0" smtClean="0"/>
              <a:t>4. Not simply anxiety</a:t>
            </a:r>
            <a:endParaRPr lang="en-IN" dirty="0" smtClean="0"/>
          </a:p>
          <a:p>
            <a:r>
              <a:rPr lang="en-IN" dirty="0" smtClean="0"/>
              <a:t>5. Should be differentiated from nervous tension</a:t>
            </a:r>
            <a:endParaRPr lang="en-IN" dirty="0" smtClean="0"/>
          </a:p>
          <a:p>
            <a:r>
              <a:rPr lang="en-IN" dirty="0" smtClean="0"/>
              <a:t>6. Burnout is closely associated with </a:t>
            </a:r>
            <a:r>
              <a:rPr lang="en-IN" dirty="0" err="1" smtClean="0"/>
              <a:t>sress</a:t>
            </a:r>
            <a:endParaRPr lang="en-IN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Sources of Stress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85000" lnSpcReduction="10000"/>
          </a:bodyPr>
          <a:lstStyle/>
          <a:p>
            <a:r>
              <a:rPr lang="en-IN" dirty="0" smtClean="0"/>
              <a:t>4 groups</a:t>
            </a:r>
            <a:endParaRPr lang="en-IN" dirty="0" smtClean="0"/>
          </a:p>
          <a:p>
            <a:r>
              <a:rPr lang="en-IN" dirty="0" smtClean="0"/>
              <a:t>1</a:t>
            </a:r>
            <a:r>
              <a:rPr lang="en-IN" b="1" dirty="0" smtClean="0"/>
              <a:t>. Extra-organisational Stressors</a:t>
            </a:r>
            <a:endParaRPr lang="en-IN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Political Factors, Economic factors,  &amp; Technological</a:t>
            </a:r>
            <a:endParaRPr lang="en-IN" dirty="0" smtClean="0"/>
          </a:p>
          <a:p>
            <a:r>
              <a:rPr lang="en-IN" dirty="0" smtClean="0"/>
              <a:t>2. </a:t>
            </a:r>
            <a:r>
              <a:rPr lang="en-IN" b="1" dirty="0" smtClean="0"/>
              <a:t>Organisational</a:t>
            </a:r>
            <a:endParaRPr lang="en-IN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Job Related Factors, Role Related, Interpersonal &amp; Group Related, Organisational Structural, Organisational Leadership, &amp; Organisational Life Cycle</a:t>
            </a:r>
            <a:endParaRPr lang="en-IN" dirty="0" smtClean="0"/>
          </a:p>
          <a:p>
            <a:r>
              <a:rPr lang="en-IN" dirty="0" smtClean="0"/>
              <a:t>3. </a:t>
            </a:r>
            <a:r>
              <a:rPr lang="en-IN" b="1" dirty="0" smtClean="0"/>
              <a:t>Group Stressors</a:t>
            </a:r>
            <a:endParaRPr lang="en-IN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Group Cohesiveness, Lack of Social Support, Conflicts, Organisational Climate</a:t>
            </a:r>
            <a:endParaRPr lang="en-IN" dirty="0" smtClean="0"/>
          </a:p>
          <a:p>
            <a:r>
              <a:rPr lang="en-IN" dirty="0" smtClean="0"/>
              <a:t>4. </a:t>
            </a:r>
            <a:r>
              <a:rPr lang="en-IN" b="1" dirty="0" smtClean="0"/>
              <a:t>Individual Stressors</a:t>
            </a:r>
            <a:endParaRPr lang="en-IN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Job Concerns, Career Changes, Economic Problems, Changes in Life Structure, The Pace of Life, Life Change, Personality of a person, &amp; Ability to cope</a:t>
            </a:r>
            <a:endParaRPr lang="en-IN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Fish bone ( </a:t>
            </a:r>
            <a:r>
              <a:rPr lang="en-IN" dirty="0" err="1" smtClean="0"/>
              <a:t>Ishikava</a:t>
            </a:r>
            <a:r>
              <a:rPr lang="en-IN" dirty="0" smtClean="0"/>
              <a:t>) Diagram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Autofit/>
          </a:bodyPr>
          <a:lstStyle/>
          <a:p>
            <a:r>
              <a:rPr lang="en-IN" sz="2600" dirty="0" err="1" smtClean="0"/>
              <a:t>Dr.</a:t>
            </a:r>
            <a:r>
              <a:rPr lang="en-IN" sz="2600" dirty="0" smtClean="0"/>
              <a:t> Kaoru </a:t>
            </a:r>
            <a:r>
              <a:rPr lang="en-IN" sz="2600" dirty="0" err="1" smtClean="0"/>
              <a:t>Ishikava</a:t>
            </a:r>
            <a:r>
              <a:rPr lang="en-IN" sz="2600" dirty="0" smtClean="0"/>
              <a:t>, a Japanese quality control expert invented</a:t>
            </a:r>
            <a:endParaRPr lang="en-IN" sz="2600" dirty="0" smtClean="0"/>
          </a:p>
          <a:p>
            <a:r>
              <a:rPr lang="en-IN" sz="2600" dirty="0" smtClean="0"/>
              <a:t>Looks like a </a:t>
            </a:r>
            <a:r>
              <a:rPr lang="en-IN" sz="2600" dirty="0" err="1" smtClean="0"/>
              <a:t>skelton</a:t>
            </a:r>
            <a:r>
              <a:rPr lang="en-IN" sz="2600" dirty="0" smtClean="0"/>
              <a:t> of a fish</a:t>
            </a:r>
            <a:endParaRPr lang="en-IN" sz="2600" dirty="0" smtClean="0"/>
          </a:p>
          <a:p>
            <a:r>
              <a:rPr lang="en-IN" sz="2600" dirty="0" smtClean="0"/>
              <a:t>To help employees avoid solutions that merely address the symptoms of a much larger problems.</a:t>
            </a:r>
            <a:endParaRPr lang="en-IN" sz="2600" dirty="0" smtClean="0"/>
          </a:p>
          <a:p>
            <a:pPr marL="0" indent="0">
              <a:buNone/>
            </a:pPr>
            <a:r>
              <a:rPr lang="en-IN" sz="2600" b="1" dirty="0" smtClean="0"/>
              <a:t>Objectives</a:t>
            </a:r>
            <a:endParaRPr lang="en-IN" sz="2600" b="1" dirty="0" smtClean="0"/>
          </a:p>
          <a:p>
            <a:pPr marL="0" indent="0">
              <a:buNone/>
            </a:pPr>
            <a:r>
              <a:rPr lang="en-IN" sz="2600" b="1" dirty="0"/>
              <a:t>	</a:t>
            </a:r>
            <a:r>
              <a:rPr lang="en-IN" sz="2600" dirty="0" smtClean="0"/>
              <a:t>To </a:t>
            </a:r>
            <a:r>
              <a:rPr lang="en-IN" sz="2600" dirty="0" err="1" smtClean="0"/>
              <a:t>illustarte</a:t>
            </a:r>
            <a:r>
              <a:rPr lang="en-IN" sz="2600" dirty="0" smtClean="0"/>
              <a:t> in a graphical way the relationship B/W a given outcome and all the factors that influence this outcome</a:t>
            </a:r>
            <a:endParaRPr lang="en-IN" sz="2600" dirty="0" smtClean="0"/>
          </a:p>
          <a:p>
            <a:pPr marL="457200" indent="-457200">
              <a:buAutoNum type="arabicPeriod"/>
            </a:pPr>
            <a:r>
              <a:rPr lang="en-IN" sz="2600" dirty="0" smtClean="0"/>
              <a:t>To determine the root causes of a problem</a:t>
            </a:r>
            <a:endParaRPr lang="en-IN" sz="2600" dirty="0" smtClean="0"/>
          </a:p>
          <a:p>
            <a:pPr marL="457200" indent="-457200">
              <a:buAutoNum type="arabicPeriod" startAt="2"/>
            </a:pPr>
            <a:r>
              <a:rPr lang="en-IN" sz="2600" dirty="0" smtClean="0"/>
              <a:t>To focus on a specific issue without resorting to complaints and irrelevant discussions</a:t>
            </a:r>
            <a:endParaRPr lang="en-IN" sz="2600" dirty="0"/>
          </a:p>
          <a:p>
            <a:pPr marL="457200" indent="-457200">
              <a:buAutoNum type="arabicPeriod" startAt="2"/>
            </a:pPr>
            <a:r>
              <a:rPr lang="en-IN" sz="2600" dirty="0" smtClean="0"/>
              <a:t>To identify areas where there is a lack of data</a:t>
            </a:r>
            <a:endParaRPr lang="en-IN" sz="2600" dirty="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610600" cy="9906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600" dirty="0" smtClean="0"/>
              <a:t>Fish bone Diagram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10600" cy="4830763"/>
          </a:xfrm>
        </p:spPr>
        <p:txBody>
          <a:bodyPr/>
          <a:lstStyle/>
          <a:p>
            <a:endParaRPr lang="en-IN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295400" y="3733800"/>
            <a:ext cx="6324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133600" y="2590800"/>
            <a:ext cx="16002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133600" y="3733800"/>
            <a:ext cx="16002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191000" y="2514600"/>
            <a:ext cx="13716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343400" y="3733800"/>
            <a:ext cx="12192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7848600" y="3505200"/>
            <a:ext cx="990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 smtClean="0"/>
              <a:t>Problem</a:t>
            </a:r>
            <a:endParaRPr lang="en-IN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2800" dirty="0" smtClean="0"/>
              <a:t>Steps in Fishbone Diagram</a:t>
            </a: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en-IN" dirty="0" smtClean="0"/>
              <a:t>The team should agree to the problem to be considered – Written at the mouth – Clear &amp; Specific</a:t>
            </a:r>
            <a:endParaRPr lang="en-IN" dirty="0" smtClean="0"/>
          </a:p>
          <a:p>
            <a:pPr marL="514350" indent="-514350" algn="just">
              <a:buAutoNum type="arabicPeriod"/>
            </a:pPr>
            <a:r>
              <a:rPr lang="en-IN" dirty="0" smtClean="0"/>
              <a:t>Discuss problems- opinions- Identify minor and major causes</a:t>
            </a:r>
            <a:endParaRPr lang="en-IN" dirty="0" smtClean="0"/>
          </a:p>
          <a:p>
            <a:pPr marL="514350" indent="-514350" algn="just">
              <a:buAutoNum type="arabicPeriod"/>
            </a:pPr>
            <a:r>
              <a:rPr lang="en-IN" dirty="0" smtClean="0"/>
              <a:t>Brainstorm all possible causes of the problems</a:t>
            </a:r>
            <a:endParaRPr lang="en-IN" dirty="0" smtClean="0"/>
          </a:p>
          <a:p>
            <a:pPr marL="514350" indent="-514350" algn="just">
              <a:buAutoNum type="arabicPeriod"/>
            </a:pPr>
            <a:r>
              <a:rPr lang="en-IN" dirty="0" smtClean="0"/>
              <a:t>Ask Why does this happen ?- </a:t>
            </a:r>
            <a:r>
              <a:rPr lang="en-IN" dirty="0" err="1" smtClean="0"/>
              <a:t>wite</a:t>
            </a:r>
            <a:r>
              <a:rPr lang="en-IN" dirty="0" smtClean="0"/>
              <a:t> sub causes</a:t>
            </a:r>
            <a:endParaRPr lang="en-IN" dirty="0" smtClean="0"/>
          </a:p>
          <a:p>
            <a:pPr marL="514350" indent="-514350" algn="just">
              <a:buAutoNum type="arabicPeriod"/>
            </a:pPr>
            <a:r>
              <a:rPr lang="en-IN" dirty="0" smtClean="0"/>
              <a:t>Continue to ask Why ? – Identify root causes to prevent future problems</a:t>
            </a:r>
            <a:endParaRPr lang="en-IN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IN" dirty="0" smtClean="0"/>
              <a:t>Logistic 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/>
          <a:lstStyle/>
          <a:p>
            <a:pPr algn="just"/>
            <a:r>
              <a:rPr lang="en-IN" dirty="0" smtClean="0"/>
              <a:t>Logistics is the management of the flow of things between the point origin and the point of consumption in order to meet the requirements of customers or corporations.</a:t>
            </a:r>
            <a:endParaRPr lang="en-IN" dirty="0" smtClean="0"/>
          </a:p>
          <a:p>
            <a:pPr marL="0" indent="0" algn="just">
              <a:buNone/>
            </a:pPr>
            <a:endParaRPr lang="en-IN" dirty="0" smtClean="0"/>
          </a:p>
          <a:p>
            <a:pPr algn="just"/>
            <a:r>
              <a:rPr lang="en-IN" b="1" dirty="0" smtClean="0"/>
              <a:t>It is defined as “the branch of military science relating to procuring, maintaining and transporting material, personal and facilities”.</a:t>
            </a:r>
            <a:endParaRPr lang="en-IN" b="1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2400" b="1" dirty="0" smtClean="0"/>
              <a:t>Activities undertaken in Logistics Management</a:t>
            </a:r>
            <a:br>
              <a:rPr lang="en-IN" sz="2400" b="1" dirty="0" smtClean="0"/>
            </a:br>
            <a:r>
              <a:rPr lang="en-IN" sz="2400" b="1" dirty="0" smtClean="0"/>
              <a:t>(Functions)</a:t>
            </a:r>
            <a:endParaRPr lang="en-IN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IN" dirty="0" smtClean="0"/>
              <a:t>1. Logistics Families and Metrics</a:t>
            </a:r>
            <a:endParaRPr lang="en-IN" dirty="0" smtClean="0"/>
          </a:p>
          <a:p>
            <a:r>
              <a:rPr lang="en-IN" dirty="0" smtClean="0"/>
              <a:t>2. Nodes of Distribution Network</a:t>
            </a:r>
            <a:endParaRPr lang="en-IN" dirty="0" smtClean="0"/>
          </a:p>
          <a:p>
            <a:r>
              <a:rPr lang="en-IN" dirty="0" smtClean="0"/>
              <a:t>3. Handling and Order Processing</a:t>
            </a:r>
            <a:endParaRPr lang="en-IN" dirty="0" smtClean="0"/>
          </a:p>
          <a:p>
            <a:r>
              <a:rPr lang="en-IN" dirty="0" smtClean="0"/>
              <a:t>4. Transportation</a:t>
            </a:r>
            <a:endParaRPr lang="en-IN" dirty="0" smtClean="0"/>
          </a:p>
          <a:p>
            <a:r>
              <a:rPr lang="en-IN" dirty="0" smtClean="0"/>
              <a:t>5. Configuration and Management</a:t>
            </a:r>
            <a:endParaRPr lang="en-IN" dirty="0" smtClean="0"/>
          </a:p>
          <a:p>
            <a:r>
              <a:rPr lang="en-IN" dirty="0" smtClean="0"/>
              <a:t>6. Warehouse Management and Control</a:t>
            </a:r>
            <a:endParaRPr lang="en-IN" dirty="0" smtClean="0"/>
          </a:p>
          <a:p>
            <a:r>
              <a:rPr lang="en-IN" dirty="0" smtClean="0"/>
              <a:t>7. Logistics Outsourcing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IN" sz="3200" dirty="0" smtClean="0"/>
              <a:t>ISO/ Quality System Standards</a:t>
            </a:r>
            <a:endParaRPr lang="en-IN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/>
          <a:lstStyle/>
          <a:p>
            <a:r>
              <a:rPr lang="en-IN" dirty="0" smtClean="0"/>
              <a:t>International Standards</a:t>
            </a:r>
            <a:endParaRPr lang="en-IN" dirty="0" smtClean="0"/>
          </a:p>
          <a:p>
            <a:r>
              <a:rPr lang="en-IN" dirty="0" smtClean="0"/>
              <a:t>ISO 9000 standards- Accreditation is an internationally accepted standard</a:t>
            </a:r>
            <a:endParaRPr lang="en-IN" dirty="0" smtClean="0"/>
          </a:p>
          <a:p>
            <a:r>
              <a:rPr lang="en-IN" dirty="0" smtClean="0"/>
              <a:t>International Organisation for Standardisation – is a specialised agency for standardisation- more than 100 countries- </a:t>
            </a:r>
            <a:endParaRPr lang="en-IN" dirty="0" smtClean="0"/>
          </a:p>
          <a:p>
            <a:r>
              <a:rPr lang="en-IN" dirty="0" smtClean="0"/>
              <a:t>BIS- Bureau of Indian Standard- 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br>
              <a:rPr lang="en-IN" sz="2800" dirty="0" smtClean="0"/>
            </a:br>
            <a:r>
              <a:rPr lang="en-IN" sz="3200" dirty="0" smtClean="0"/>
              <a:t>ISO </a:t>
            </a:r>
            <a:r>
              <a:rPr lang="en-IN" sz="3200" dirty="0"/>
              <a:t>9000 series </a:t>
            </a:r>
            <a:r>
              <a:rPr lang="en-IN" sz="3200" dirty="0" smtClean="0"/>
              <a:t>comprises -  </a:t>
            </a:r>
            <a:r>
              <a:rPr lang="en-IN" sz="2800" dirty="0"/>
              <a:t>5</a:t>
            </a:r>
            <a:br>
              <a:rPr lang="en-IN" sz="2800" dirty="0"/>
            </a:br>
            <a:endParaRPr lang="en-IN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IN" dirty="0" smtClean="0"/>
              <a:t>ISO 9000 – Quality management and quality assurance standards- guidelines for selection and use (14000)</a:t>
            </a:r>
            <a:endParaRPr lang="en-IN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IN" dirty="0"/>
              <a:t>ISO </a:t>
            </a:r>
            <a:r>
              <a:rPr lang="en-IN" dirty="0" smtClean="0"/>
              <a:t>9001 – Quality systems- model for quality assurance in designs/ development, production, installation and servicing </a:t>
            </a:r>
            <a:r>
              <a:rPr lang="en-IN" dirty="0"/>
              <a:t>(</a:t>
            </a:r>
            <a:r>
              <a:rPr lang="en-IN" dirty="0" smtClean="0"/>
              <a:t>14001)</a:t>
            </a:r>
            <a:endParaRPr lang="en-IN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IN" dirty="0"/>
              <a:t>ISO </a:t>
            </a:r>
            <a:r>
              <a:rPr lang="en-IN" dirty="0" smtClean="0"/>
              <a:t>9002 – quality systems-  </a:t>
            </a:r>
            <a:r>
              <a:rPr lang="en-IN" dirty="0"/>
              <a:t>model for quality assurance in </a:t>
            </a:r>
            <a:r>
              <a:rPr lang="en-IN" dirty="0" smtClean="0"/>
              <a:t>production and installation(14002)</a:t>
            </a:r>
            <a:endParaRPr lang="en-IN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IN" dirty="0"/>
              <a:t>ISO </a:t>
            </a:r>
            <a:r>
              <a:rPr lang="en-IN" dirty="0" smtClean="0"/>
              <a:t>9003- </a:t>
            </a:r>
            <a:r>
              <a:rPr lang="en-IN" dirty="0"/>
              <a:t>quality systems-  model for quality assurance in </a:t>
            </a:r>
            <a:r>
              <a:rPr lang="en-IN" dirty="0" smtClean="0"/>
              <a:t>final inspection and test(14003)</a:t>
            </a:r>
            <a:endParaRPr lang="en-IN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IN" dirty="0" smtClean="0"/>
              <a:t>ISO 9004 – Quality management and quality system elements - guidelines(14004)</a:t>
            </a:r>
            <a:endParaRPr lang="en-IN" dirty="0"/>
          </a:p>
          <a:p>
            <a:pPr marL="0" indent="0">
              <a:buNone/>
            </a:pPr>
            <a:endParaRPr lang="en-IN" dirty="0" smtClean="0"/>
          </a:p>
          <a:p>
            <a:pPr marL="514350" indent="-514350">
              <a:buAutoNum type="arabicPeriod"/>
            </a:pPr>
            <a:endParaRPr lang="en-IN" dirty="0" smtClean="0"/>
          </a:p>
          <a:p>
            <a:pPr marL="514350" indent="-514350">
              <a:buAutoNum type="arabicPeriod"/>
            </a:pP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IN" dirty="0"/>
              <a:t>2. </a:t>
            </a:r>
            <a:r>
              <a:rPr lang="en-IN" dirty="0" smtClean="0"/>
              <a:t>Employees</a:t>
            </a:r>
            <a:endParaRPr lang="en-IN" dirty="0" smtClean="0"/>
          </a:p>
          <a:p>
            <a:endParaRPr lang="en-IN" dirty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1. Fair </a:t>
            </a:r>
            <a:r>
              <a:rPr lang="en-IN" dirty="0" err="1" smtClean="0"/>
              <a:t>Reuneration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2. Security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3. Incentives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4. satisfaction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5. Managerial Participation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6. Encourage Trade Union Practices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  <a:solidFill>
            <a:schemeClr val="tx2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3. Govt.</a:t>
            </a: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1. Comply laws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2. Pay Taxes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3. Co-operate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4. Other Contributions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  <a:solidFill>
            <a:srgbClr val="FFC000"/>
          </a:solidFill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IN" dirty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4. Community</a:t>
            </a:r>
            <a:endParaRPr lang="en-IN" dirty="0" smtClean="0"/>
          </a:p>
          <a:p>
            <a:pPr marL="0" indent="0">
              <a:buNone/>
            </a:pP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1. No Pollution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2. No Harm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3. Proper Waste Disposal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4. Regional development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5. Infrastructure Development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362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5. Environment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1. Conservation of Natural Resources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2. Pollution Control</a:t>
            </a:r>
            <a:endParaRPr lang="en-I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IN" dirty="0" smtClean="0"/>
              <a:t>6. Consumers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1. Quality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2. Satisfaction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3. Reasonable prices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4. Information</a:t>
            </a:r>
            <a:endParaRPr lang="en-IN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IN" dirty="0" smtClean="0"/>
              <a:t>5. Proper marketing/ Supply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IN" sz="3600" dirty="0" smtClean="0"/>
              <a:t>Arguments of Social Obligations of Business</a:t>
            </a:r>
            <a:endParaRPr lang="en-I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N" dirty="0" smtClean="0"/>
              <a:t>	2 Groups –For and Against</a:t>
            </a:r>
            <a:endParaRPr lang="en-IN" dirty="0" smtClean="0"/>
          </a:p>
          <a:p>
            <a:r>
              <a:rPr lang="en-IN" dirty="0" smtClean="0"/>
              <a:t>Arguments For---</a:t>
            </a:r>
            <a:endParaRPr lang="en-IN" dirty="0" smtClean="0"/>
          </a:p>
          <a:p>
            <a:r>
              <a:rPr lang="en-IN" dirty="0" smtClean="0"/>
              <a:t>1. Creation of Society</a:t>
            </a:r>
            <a:endParaRPr lang="en-IN" dirty="0" smtClean="0"/>
          </a:p>
          <a:p>
            <a:r>
              <a:rPr lang="en-IN" dirty="0" smtClean="0"/>
              <a:t>2. LT Interest of Business</a:t>
            </a:r>
            <a:endParaRPr lang="en-IN" dirty="0" smtClean="0"/>
          </a:p>
          <a:p>
            <a:r>
              <a:rPr lang="en-IN" dirty="0" smtClean="0"/>
              <a:t>3. Moral Justification</a:t>
            </a:r>
            <a:endParaRPr lang="en-IN" dirty="0" smtClean="0"/>
          </a:p>
          <a:p>
            <a:r>
              <a:rPr lang="en-IN" dirty="0" smtClean="0"/>
              <a:t>4. Socio-cultural Norms</a:t>
            </a:r>
            <a:endParaRPr lang="en-IN" dirty="0" smtClean="0"/>
          </a:p>
          <a:p>
            <a:r>
              <a:rPr lang="en-IN" dirty="0" smtClean="0"/>
              <a:t>5. Useful to Owners Interests</a:t>
            </a:r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10076</Words>
  <Application>WPS Presentation</Application>
  <PresentationFormat>On-screen Show (4:3)</PresentationFormat>
  <Paragraphs>413</Paragraphs>
  <Slides>48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48</vt:i4>
      </vt:variant>
    </vt:vector>
  </HeadingPairs>
  <TitlesOfParts>
    <vt:vector size="56" baseType="lpstr">
      <vt:lpstr>Arial</vt:lpstr>
      <vt:lpstr>SimSun</vt:lpstr>
      <vt:lpstr>Wingdings</vt:lpstr>
      <vt:lpstr>Arial Rounded MT Bold</vt:lpstr>
      <vt:lpstr>Calibri</vt:lpstr>
      <vt:lpstr>Microsoft YaHei</vt:lpstr>
      <vt:lpstr>Arial Unicode MS</vt:lpstr>
      <vt:lpstr>Office Theme</vt:lpstr>
      <vt:lpstr>Welcome</vt:lpstr>
      <vt:lpstr>Corporate Social Responsibility</vt:lpstr>
      <vt:lpstr>Factors Responsible for the Realisation of Social Responsibility</vt:lpstr>
      <vt:lpstr>Responsibility Towards Various Groups</vt:lpstr>
      <vt:lpstr>PowerPoint 演示文稿</vt:lpstr>
      <vt:lpstr>PowerPoint 演示文稿</vt:lpstr>
      <vt:lpstr>PowerPoint 演示文稿</vt:lpstr>
      <vt:lpstr>PowerPoint 演示文稿</vt:lpstr>
      <vt:lpstr>Arguments of Social Obligations of Business</vt:lpstr>
      <vt:lpstr>PowerPoint 演示文稿</vt:lpstr>
      <vt:lpstr>Environmental Issues in business</vt:lpstr>
      <vt:lpstr>Environmental Ethics</vt:lpstr>
      <vt:lpstr>Environmental Ethical Issues</vt:lpstr>
      <vt:lpstr>Corporate Environmental Responsibility Enhances Corporate Economic Performance</vt:lpstr>
      <vt:lpstr>Principles Governing Environmental Ethics</vt:lpstr>
      <vt:lpstr>Ethics in Advertising</vt:lpstr>
      <vt:lpstr>Harms of Advertising</vt:lpstr>
      <vt:lpstr>Unethical Practices in Advertising</vt:lpstr>
      <vt:lpstr> Ethical Principles to Advertising </vt:lpstr>
      <vt:lpstr>Globalisation and Business Ethics</vt:lpstr>
      <vt:lpstr>Ethical Issues in International Functional Areas</vt:lpstr>
      <vt:lpstr>Emerging Concepts in Management</vt:lpstr>
      <vt:lpstr>Kaizen</vt:lpstr>
      <vt:lpstr>Steps for Implementing Kaizen</vt:lpstr>
      <vt:lpstr>TQM</vt:lpstr>
      <vt:lpstr>Characteristics of TQM</vt:lpstr>
      <vt:lpstr>Elements of TQM</vt:lpstr>
      <vt:lpstr>Total Productive Maintenance (TPM)</vt:lpstr>
      <vt:lpstr>Pillars of TPM</vt:lpstr>
      <vt:lpstr>Management Information System (MIS)</vt:lpstr>
      <vt:lpstr>Elements of MIS</vt:lpstr>
      <vt:lpstr>Types of MIS</vt:lpstr>
      <vt:lpstr>Installing MIS</vt:lpstr>
      <vt:lpstr>Change Management</vt:lpstr>
      <vt:lpstr>Characteristics of Change</vt:lpstr>
      <vt:lpstr>Forces for change</vt:lpstr>
      <vt:lpstr>Levels of Change</vt:lpstr>
      <vt:lpstr>Managing Planned Change</vt:lpstr>
      <vt:lpstr>Stress Management</vt:lpstr>
      <vt:lpstr>Characteristics of Stress</vt:lpstr>
      <vt:lpstr>Sources of Stress</vt:lpstr>
      <vt:lpstr>Fish bone ( Ishikava) Diagram</vt:lpstr>
      <vt:lpstr>Fish bone Diagram</vt:lpstr>
      <vt:lpstr>Steps in Fishbone Diagram</vt:lpstr>
      <vt:lpstr>Logistic Management</vt:lpstr>
      <vt:lpstr>Activities undertaken in Logistics Management (Functions)</vt:lpstr>
      <vt:lpstr>ISO/ Quality System Standards</vt:lpstr>
      <vt:lpstr> ISO 9000 series comprises -  5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</dc:title>
  <dc:creator>user</dc:creator>
  <cp:lastModifiedBy>shaji</cp:lastModifiedBy>
  <cp:revision>59</cp:revision>
  <dcterms:created xsi:type="dcterms:W3CDTF">2006-08-16T00:00:00Z</dcterms:created>
  <dcterms:modified xsi:type="dcterms:W3CDTF">2019-11-04T16:43:22Z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