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diagrams/colors1.xml" ContentType="application/vnd.openxmlformats-officedocument.drawingml.diagramColors+xml"/>
  <Override PartName="/ppt/diagrams/colors10.xml" ContentType="application/vnd.openxmlformats-officedocument.drawingml.diagramColors+xml"/>
  <Override PartName="/ppt/diagrams/colors11.xml" ContentType="application/vnd.openxmlformats-officedocument.drawingml.diagramColors+xml"/>
  <Override PartName="/ppt/diagrams/colors12.xml" ContentType="application/vnd.openxmlformats-officedocument.drawingml.diagramColors+xml"/>
  <Override PartName="/ppt/diagrams/colors13.xml" ContentType="application/vnd.openxmlformats-officedocument.drawingml.diagramColors+xml"/>
  <Override PartName="/ppt/diagrams/colors14.xml" ContentType="application/vnd.openxmlformats-officedocument.drawingml.diagramColors+xml"/>
  <Override PartName="/ppt/diagrams/colors15.xml" ContentType="application/vnd.openxmlformats-officedocument.drawingml.diagramColors+xml"/>
  <Override PartName="/ppt/diagrams/colors2.xml" ContentType="application/vnd.openxmlformats-officedocument.drawingml.diagramColors+xml"/>
  <Override PartName="/ppt/diagrams/colors3.xml" ContentType="application/vnd.openxmlformats-officedocument.drawingml.diagramColors+xml"/>
  <Override PartName="/ppt/diagrams/colors4.xml" ContentType="application/vnd.openxmlformats-officedocument.drawingml.diagramColors+xml"/>
  <Override PartName="/ppt/diagrams/colors5.xml" ContentType="application/vnd.openxmlformats-officedocument.drawingml.diagramColors+xml"/>
  <Override PartName="/ppt/diagrams/colors6.xml" ContentType="application/vnd.openxmlformats-officedocument.drawingml.diagramColors+xml"/>
  <Override PartName="/ppt/diagrams/colors7.xml" ContentType="application/vnd.openxmlformats-officedocument.drawingml.diagramColors+xml"/>
  <Override PartName="/ppt/diagrams/colors8.xml" ContentType="application/vnd.openxmlformats-officedocument.drawingml.diagramColors+xml"/>
  <Override PartName="/ppt/diagrams/colors9.xml" ContentType="application/vnd.openxmlformats-officedocument.drawingml.diagramColors+xml"/>
  <Override PartName="/ppt/diagrams/data1.xml" ContentType="application/vnd.openxmlformats-officedocument.drawingml.diagramData+xml"/>
  <Override PartName="/ppt/diagrams/data10.xml" ContentType="application/vnd.openxmlformats-officedocument.drawingml.diagramData+xml"/>
  <Override PartName="/ppt/diagrams/data11.xml" ContentType="application/vnd.openxmlformats-officedocument.drawingml.diagramData+xml"/>
  <Override PartName="/ppt/diagrams/data12.xml" ContentType="application/vnd.openxmlformats-officedocument.drawingml.diagramData+xml"/>
  <Override PartName="/ppt/diagrams/data13.xml" ContentType="application/vnd.openxmlformats-officedocument.drawingml.diagramData+xml"/>
  <Override PartName="/ppt/diagrams/data14.xml" ContentType="application/vnd.openxmlformats-officedocument.drawingml.diagramData+xml"/>
  <Override PartName="/ppt/diagrams/data15.xml" ContentType="application/vnd.openxmlformats-officedocument.drawingml.diagramData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diagrams/data4.xml" ContentType="application/vnd.openxmlformats-officedocument.drawingml.diagramData+xml"/>
  <Override PartName="/ppt/diagrams/data5.xml" ContentType="application/vnd.openxmlformats-officedocument.drawingml.diagramData+xml"/>
  <Override PartName="/ppt/diagrams/data6.xml" ContentType="application/vnd.openxmlformats-officedocument.drawingml.diagramData+xml"/>
  <Override PartName="/ppt/diagrams/data7.xml" ContentType="application/vnd.openxmlformats-officedocument.drawingml.diagramData+xml"/>
  <Override PartName="/ppt/diagrams/data8.xml" ContentType="application/vnd.openxmlformats-officedocument.drawingml.diagramData+xml"/>
  <Override PartName="/ppt/diagrams/data9.xml" ContentType="application/vnd.openxmlformats-officedocument.drawingml.diagramData+xml"/>
  <Override PartName="/ppt/diagrams/drawing1.xml" ContentType="application/vnd.ms-office.drawingml.diagramDrawing+xml"/>
  <Override PartName="/ppt/diagrams/drawing10.xml" ContentType="application/vnd.ms-office.drawingml.diagramDrawing+xml"/>
  <Override PartName="/ppt/diagrams/drawing11.xml" ContentType="application/vnd.ms-office.drawingml.diagramDrawing+xml"/>
  <Override PartName="/ppt/diagrams/drawing12.xml" ContentType="application/vnd.ms-office.drawingml.diagramDrawing+xml"/>
  <Override PartName="/ppt/diagrams/drawing13.xml" ContentType="application/vnd.ms-office.drawingml.diagramDrawing+xml"/>
  <Override PartName="/ppt/diagrams/drawing14.xml" ContentType="application/vnd.ms-office.drawingml.diagramDrawing+xml"/>
  <Override PartName="/ppt/diagrams/drawing15.xml" ContentType="application/vnd.ms-office.drawingml.diagramDrawing+xml"/>
  <Override PartName="/ppt/diagrams/drawing2.xml" ContentType="application/vnd.ms-office.drawingml.diagramDrawing+xml"/>
  <Override PartName="/ppt/diagrams/drawing3.xml" ContentType="application/vnd.ms-office.drawingml.diagramDrawing+xml"/>
  <Override PartName="/ppt/diagrams/drawing4.xml" ContentType="application/vnd.ms-office.drawingml.diagramDrawing+xml"/>
  <Override PartName="/ppt/diagrams/drawing5.xml" ContentType="application/vnd.ms-office.drawingml.diagramDrawing+xml"/>
  <Override PartName="/ppt/diagrams/drawing6.xml" ContentType="application/vnd.ms-office.drawingml.diagramDrawing+xml"/>
  <Override PartName="/ppt/diagrams/drawing7.xml" ContentType="application/vnd.ms-office.drawingml.diagramDrawing+xml"/>
  <Override PartName="/ppt/diagrams/drawing8.xml" ContentType="application/vnd.ms-office.drawingml.diagramDrawing+xml"/>
  <Override PartName="/ppt/diagrams/drawing9.xml" ContentType="application/vnd.ms-office.drawingml.diagramDrawing+xml"/>
  <Override PartName="/ppt/diagrams/layout1.xml" ContentType="application/vnd.openxmlformats-officedocument.drawingml.diagramLayout+xml"/>
  <Override PartName="/ppt/diagrams/layout10.xml" ContentType="application/vnd.openxmlformats-officedocument.drawingml.diagramLayout+xml"/>
  <Override PartName="/ppt/diagrams/layout11.xml" ContentType="application/vnd.openxmlformats-officedocument.drawingml.diagramLayout+xml"/>
  <Override PartName="/ppt/diagrams/layout12.xml" ContentType="application/vnd.openxmlformats-officedocument.drawingml.diagramLayout+xml"/>
  <Override PartName="/ppt/diagrams/layout13.xml" ContentType="application/vnd.openxmlformats-officedocument.drawingml.diagramLayout+xml"/>
  <Override PartName="/ppt/diagrams/layout14.xml" ContentType="application/vnd.openxmlformats-officedocument.drawingml.diagramLayout+xml"/>
  <Override PartName="/ppt/diagrams/layout15.xml" ContentType="application/vnd.openxmlformats-officedocument.drawingml.diagram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layout4.xml" ContentType="application/vnd.openxmlformats-officedocument.drawingml.diagramLayout+xml"/>
  <Override PartName="/ppt/diagrams/layout5.xml" ContentType="application/vnd.openxmlformats-officedocument.drawingml.diagramLayout+xml"/>
  <Override PartName="/ppt/diagrams/layout6.xml" ContentType="application/vnd.openxmlformats-officedocument.drawingml.diagramLayout+xml"/>
  <Override PartName="/ppt/diagrams/layout7.xml" ContentType="application/vnd.openxmlformats-officedocument.drawingml.diagramLayout+xml"/>
  <Override PartName="/ppt/diagrams/layout8.xml" ContentType="application/vnd.openxmlformats-officedocument.drawingml.diagramLayout+xml"/>
  <Override PartName="/ppt/diagrams/layout9.xml" ContentType="application/vnd.openxmlformats-officedocument.drawingml.diagramLayout+xml"/>
  <Override PartName="/ppt/diagrams/quickStyle1.xml" ContentType="application/vnd.openxmlformats-officedocument.drawingml.diagramStyle+xml"/>
  <Override PartName="/ppt/diagrams/quickStyle10.xml" ContentType="application/vnd.openxmlformats-officedocument.drawingml.diagramStyle+xml"/>
  <Override PartName="/ppt/diagrams/quickStyle11.xml" ContentType="application/vnd.openxmlformats-officedocument.drawingml.diagramStyle+xml"/>
  <Override PartName="/ppt/diagrams/quickStyle12.xml" ContentType="application/vnd.openxmlformats-officedocument.drawingml.diagramStyle+xml"/>
  <Override PartName="/ppt/diagrams/quickStyle13.xml" ContentType="application/vnd.openxmlformats-officedocument.drawingml.diagramStyle+xml"/>
  <Override PartName="/ppt/diagrams/quickStyle14.xml" ContentType="application/vnd.openxmlformats-officedocument.drawingml.diagramStyle+xml"/>
  <Override PartName="/ppt/diagrams/quickStyle15.xml" ContentType="application/vnd.openxmlformats-officedocument.drawingml.diagramStyle+xml"/>
  <Override PartName="/ppt/diagrams/quickStyle2.xml" ContentType="application/vnd.openxmlformats-officedocument.drawingml.diagramStyle+xml"/>
  <Override PartName="/ppt/diagrams/quickStyle3.xml" ContentType="application/vnd.openxmlformats-officedocument.drawingml.diagramStyle+xml"/>
  <Override PartName="/ppt/diagrams/quickStyle4.xml" ContentType="application/vnd.openxmlformats-officedocument.drawingml.diagramStyle+xml"/>
  <Override PartName="/ppt/diagrams/quickStyle5.xml" ContentType="application/vnd.openxmlformats-officedocument.drawingml.diagramStyle+xml"/>
  <Override PartName="/ppt/diagrams/quickStyle6.xml" ContentType="application/vnd.openxmlformats-officedocument.drawingml.diagramStyle+xml"/>
  <Override PartName="/ppt/diagrams/quickStyle7.xml" ContentType="application/vnd.openxmlformats-officedocument.drawingml.diagramStyle+xml"/>
  <Override PartName="/ppt/diagrams/quickStyle8.xml" ContentType="application/vnd.openxmlformats-officedocument.drawingml.diagramStyle+xml"/>
  <Override PartName="/ppt/diagrams/quickStyle9.xml" ContentType="application/vnd.openxmlformats-officedocument.drawingml.diagramStyle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theme/theme7.xml" ContentType="application/vnd.openxmlformats-officedocument.theme+xml"/>
  <Override PartName="/ppt/theme/theme8.xml" ContentType="application/vnd.openxmlformats-officedocument.theme+xml"/>
  <Override PartName="/ppt/theme/theme9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0" r:id="rId3"/>
    <p:sldMasterId id="2147483672" r:id="rId4"/>
    <p:sldMasterId id="2147483684" r:id="rId5"/>
    <p:sldMasterId id="2147483696" r:id="rId6"/>
    <p:sldMasterId id="2147483708" r:id="rId7"/>
    <p:sldMasterId id="2147483720" r:id="rId8"/>
    <p:sldMasterId id="2147483732" r:id="rId9"/>
  </p:sldMasterIdLst>
  <p:notesMasterIdLst>
    <p:notesMasterId r:id="rId11"/>
  </p:notesMasterIdLst>
  <p:sldIdLst>
    <p:sldId id="257" r:id="rId10"/>
    <p:sldId id="314" r:id="rId12"/>
    <p:sldId id="258" r:id="rId13"/>
    <p:sldId id="259" r:id="rId14"/>
    <p:sldId id="260" r:id="rId15"/>
    <p:sldId id="261" r:id="rId16"/>
    <p:sldId id="263" r:id="rId17"/>
    <p:sldId id="264" r:id="rId18"/>
    <p:sldId id="265" r:id="rId19"/>
    <p:sldId id="267" r:id="rId20"/>
    <p:sldId id="268" r:id="rId21"/>
    <p:sldId id="269" r:id="rId22"/>
    <p:sldId id="270" r:id="rId23"/>
    <p:sldId id="271" r:id="rId24"/>
    <p:sldId id="272" r:id="rId25"/>
    <p:sldId id="273" r:id="rId26"/>
    <p:sldId id="274" r:id="rId27"/>
    <p:sldId id="275" r:id="rId28"/>
    <p:sldId id="276" r:id="rId29"/>
    <p:sldId id="277" r:id="rId30"/>
    <p:sldId id="278" r:id="rId31"/>
    <p:sldId id="279" r:id="rId32"/>
    <p:sldId id="280" r:id="rId33"/>
    <p:sldId id="281" r:id="rId34"/>
    <p:sldId id="282" r:id="rId35"/>
    <p:sldId id="283" r:id="rId36"/>
    <p:sldId id="284" r:id="rId37"/>
    <p:sldId id="285" r:id="rId38"/>
    <p:sldId id="286" r:id="rId39"/>
    <p:sldId id="287" r:id="rId40"/>
    <p:sldId id="288" r:id="rId41"/>
    <p:sldId id="289" r:id="rId42"/>
    <p:sldId id="290" r:id="rId43"/>
    <p:sldId id="291" r:id="rId44"/>
    <p:sldId id="292" r:id="rId45"/>
    <p:sldId id="293" r:id="rId46"/>
    <p:sldId id="294" r:id="rId47"/>
    <p:sldId id="295" r:id="rId48"/>
    <p:sldId id="296" r:id="rId49"/>
    <p:sldId id="297" r:id="rId50"/>
    <p:sldId id="298" r:id="rId51"/>
    <p:sldId id="299" r:id="rId52"/>
    <p:sldId id="300" r:id="rId53"/>
    <p:sldId id="301" r:id="rId54"/>
    <p:sldId id="302" r:id="rId55"/>
    <p:sldId id="303" r:id="rId56"/>
    <p:sldId id="304" r:id="rId57"/>
    <p:sldId id="305" r:id="rId58"/>
    <p:sldId id="306" r:id="rId59"/>
    <p:sldId id="307" r:id="rId60"/>
    <p:sldId id="308" r:id="rId61"/>
    <p:sldId id="309" r:id="rId62"/>
    <p:sldId id="310" r:id="rId63"/>
    <p:sldId id="311" r:id="rId64"/>
    <p:sldId id="312" r:id="rId65"/>
    <p:sldId id="313" r:id="rId6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125E5076-3810-47DD-B79F-674D7AD40C01}" styleName="深色样式 1 - 强调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38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Master" Target="slideMasters/slideMaster8.xml"/><Relationship Id="rId8" Type="http://schemas.openxmlformats.org/officeDocument/2006/relationships/slideMaster" Target="slideMasters/slideMaster7.xml"/><Relationship Id="rId7" Type="http://schemas.openxmlformats.org/officeDocument/2006/relationships/slideMaster" Target="slideMasters/slideMaster6.xml"/><Relationship Id="rId69" Type="http://schemas.openxmlformats.org/officeDocument/2006/relationships/tableStyles" Target="tableStyles.xml"/><Relationship Id="rId68" Type="http://schemas.openxmlformats.org/officeDocument/2006/relationships/viewProps" Target="viewProps.xml"/><Relationship Id="rId67" Type="http://schemas.openxmlformats.org/officeDocument/2006/relationships/presProps" Target="presProps.xml"/><Relationship Id="rId66" Type="http://schemas.openxmlformats.org/officeDocument/2006/relationships/slide" Target="slides/slide56.xml"/><Relationship Id="rId65" Type="http://schemas.openxmlformats.org/officeDocument/2006/relationships/slide" Target="slides/slide55.xml"/><Relationship Id="rId64" Type="http://schemas.openxmlformats.org/officeDocument/2006/relationships/slide" Target="slides/slide54.xml"/><Relationship Id="rId63" Type="http://schemas.openxmlformats.org/officeDocument/2006/relationships/slide" Target="slides/slide53.xml"/><Relationship Id="rId62" Type="http://schemas.openxmlformats.org/officeDocument/2006/relationships/slide" Target="slides/slide52.xml"/><Relationship Id="rId61" Type="http://schemas.openxmlformats.org/officeDocument/2006/relationships/slide" Target="slides/slide51.xml"/><Relationship Id="rId60" Type="http://schemas.openxmlformats.org/officeDocument/2006/relationships/slide" Target="slides/slide50.xml"/><Relationship Id="rId6" Type="http://schemas.openxmlformats.org/officeDocument/2006/relationships/slideMaster" Target="slideMasters/slideMaster5.xml"/><Relationship Id="rId59" Type="http://schemas.openxmlformats.org/officeDocument/2006/relationships/slide" Target="slides/slide49.xml"/><Relationship Id="rId58" Type="http://schemas.openxmlformats.org/officeDocument/2006/relationships/slide" Target="slides/slide48.xml"/><Relationship Id="rId57" Type="http://schemas.openxmlformats.org/officeDocument/2006/relationships/slide" Target="slides/slide47.xml"/><Relationship Id="rId56" Type="http://schemas.openxmlformats.org/officeDocument/2006/relationships/slide" Target="slides/slide46.xml"/><Relationship Id="rId55" Type="http://schemas.openxmlformats.org/officeDocument/2006/relationships/slide" Target="slides/slide45.xml"/><Relationship Id="rId54" Type="http://schemas.openxmlformats.org/officeDocument/2006/relationships/slide" Target="slides/slide44.xml"/><Relationship Id="rId53" Type="http://schemas.openxmlformats.org/officeDocument/2006/relationships/slide" Target="slides/slide43.xml"/><Relationship Id="rId52" Type="http://schemas.openxmlformats.org/officeDocument/2006/relationships/slide" Target="slides/slide42.xml"/><Relationship Id="rId51" Type="http://schemas.openxmlformats.org/officeDocument/2006/relationships/slide" Target="slides/slide41.xml"/><Relationship Id="rId50" Type="http://schemas.openxmlformats.org/officeDocument/2006/relationships/slide" Target="slides/slide40.xml"/><Relationship Id="rId5" Type="http://schemas.openxmlformats.org/officeDocument/2006/relationships/slideMaster" Target="slideMasters/slideMaster4.xml"/><Relationship Id="rId49" Type="http://schemas.openxmlformats.org/officeDocument/2006/relationships/slide" Target="slides/slide39.xml"/><Relationship Id="rId48" Type="http://schemas.openxmlformats.org/officeDocument/2006/relationships/slide" Target="slides/slide38.xml"/><Relationship Id="rId47" Type="http://schemas.openxmlformats.org/officeDocument/2006/relationships/slide" Target="slides/slide37.xml"/><Relationship Id="rId46" Type="http://schemas.openxmlformats.org/officeDocument/2006/relationships/slide" Target="slides/slide36.xml"/><Relationship Id="rId45" Type="http://schemas.openxmlformats.org/officeDocument/2006/relationships/slide" Target="slides/slide35.xml"/><Relationship Id="rId44" Type="http://schemas.openxmlformats.org/officeDocument/2006/relationships/slide" Target="slides/slide34.xml"/><Relationship Id="rId43" Type="http://schemas.openxmlformats.org/officeDocument/2006/relationships/slide" Target="slides/slide33.xml"/><Relationship Id="rId42" Type="http://schemas.openxmlformats.org/officeDocument/2006/relationships/slide" Target="slides/slide32.xml"/><Relationship Id="rId41" Type="http://schemas.openxmlformats.org/officeDocument/2006/relationships/slide" Target="slides/slide31.xml"/><Relationship Id="rId40" Type="http://schemas.openxmlformats.org/officeDocument/2006/relationships/slide" Target="slides/slide30.xml"/><Relationship Id="rId4" Type="http://schemas.openxmlformats.org/officeDocument/2006/relationships/slideMaster" Target="slideMasters/slideMaster3.xml"/><Relationship Id="rId39" Type="http://schemas.openxmlformats.org/officeDocument/2006/relationships/slide" Target="slides/slide29.xml"/><Relationship Id="rId38" Type="http://schemas.openxmlformats.org/officeDocument/2006/relationships/slide" Target="slides/slide28.xml"/><Relationship Id="rId37" Type="http://schemas.openxmlformats.org/officeDocument/2006/relationships/slide" Target="slides/slide27.xml"/><Relationship Id="rId36" Type="http://schemas.openxmlformats.org/officeDocument/2006/relationships/slide" Target="slides/slide26.xml"/><Relationship Id="rId35" Type="http://schemas.openxmlformats.org/officeDocument/2006/relationships/slide" Target="slides/slide25.xml"/><Relationship Id="rId34" Type="http://schemas.openxmlformats.org/officeDocument/2006/relationships/slide" Target="slides/slide24.xml"/><Relationship Id="rId33" Type="http://schemas.openxmlformats.org/officeDocument/2006/relationships/slide" Target="slides/slide23.xml"/><Relationship Id="rId32" Type="http://schemas.openxmlformats.org/officeDocument/2006/relationships/slide" Target="slides/slide22.xml"/><Relationship Id="rId31" Type="http://schemas.openxmlformats.org/officeDocument/2006/relationships/slide" Target="slides/slide21.xml"/><Relationship Id="rId30" Type="http://schemas.openxmlformats.org/officeDocument/2006/relationships/slide" Target="slides/slide20.xml"/><Relationship Id="rId3" Type="http://schemas.openxmlformats.org/officeDocument/2006/relationships/slideMaster" Target="slideMasters/slideMaster2.xml"/><Relationship Id="rId29" Type="http://schemas.openxmlformats.org/officeDocument/2006/relationships/slide" Target="slides/slide19.xml"/><Relationship Id="rId28" Type="http://schemas.openxmlformats.org/officeDocument/2006/relationships/slide" Target="slides/slide18.xml"/><Relationship Id="rId27" Type="http://schemas.openxmlformats.org/officeDocument/2006/relationships/slide" Target="slides/slide17.xml"/><Relationship Id="rId26" Type="http://schemas.openxmlformats.org/officeDocument/2006/relationships/slide" Target="slides/slide16.xml"/><Relationship Id="rId25" Type="http://schemas.openxmlformats.org/officeDocument/2006/relationships/slide" Target="slides/slide15.xml"/><Relationship Id="rId24" Type="http://schemas.openxmlformats.org/officeDocument/2006/relationships/slide" Target="slides/slide14.xml"/><Relationship Id="rId23" Type="http://schemas.openxmlformats.org/officeDocument/2006/relationships/slide" Target="slides/slide13.xml"/><Relationship Id="rId22" Type="http://schemas.openxmlformats.org/officeDocument/2006/relationships/slide" Target="slides/slide12.xml"/><Relationship Id="rId21" Type="http://schemas.openxmlformats.org/officeDocument/2006/relationships/slide" Target="slides/slide11.xml"/><Relationship Id="rId20" Type="http://schemas.openxmlformats.org/officeDocument/2006/relationships/slide" Target="slides/slide10.xml"/><Relationship Id="rId2" Type="http://schemas.openxmlformats.org/officeDocument/2006/relationships/theme" Target="theme/theme1.xml"/><Relationship Id="rId19" Type="http://schemas.openxmlformats.org/officeDocument/2006/relationships/slide" Target="slides/slide9.xml"/><Relationship Id="rId18" Type="http://schemas.openxmlformats.org/officeDocument/2006/relationships/slide" Target="slides/slide8.xml"/><Relationship Id="rId17" Type="http://schemas.openxmlformats.org/officeDocument/2006/relationships/slide" Target="slides/slide7.xml"/><Relationship Id="rId16" Type="http://schemas.openxmlformats.org/officeDocument/2006/relationships/slide" Target="slides/slide6.xml"/><Relationship Id="rId15" Type="http://schemas.openxmlformats.org/officeDocument/2006/relationships/slide" Target="slides/slide5.xml"/><Relationship Id="rId14" Type="http://schemas.openxmlformats.org/officeDocument/2006/relationships/slide" Target="slides/slide4.xml"/><Relationship Id="rId13" Type="http://schemas.openxmlformats.org/officeDocument/2006/relationships/slide" Target="slides/slide3.xml"/><Relationship Id="rId12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10" Type="http://schemas.openxmlformats.org/officeDocument/2006/relationships/slide" Target="slides/slide1.xml"/><Relationship Id="rId1" Type="http://schemas.openxmlformats.org/officeDocument/2006/relationships/slideMaster" Target="slideMasters/slide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</dgm:colorsDef>
</file>

<file path=ppt/diagrams/colors1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C8F22AF-F19E-4464-8B15-CBC2DB4412C8}" type="doc">
      <dgm:prSet loTypeId="urn:microsoft.com/office/officeart/2005/8/layout/vList3#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7BFD70A6-769F-4C2F-9C81-3D0CBA45E638}">
      <dgm:prSet/>
      <dgm:spPr/>
      <dgm:t>
        <a:bodyPr/>
        <a:lstStyle/>
        <a:p>
          <a:pPr rtl="0"/>
          <a:r>
            <a:rPr lang="en-US" dirty="0" smtClean="0"/>
            <a:t>Compulsory Contribution</a:t>
          </a:r>
          <a:endParaRPr lang="en-US" dirty="0"/>
        </a:p>
      </dgm:t>
    </dgm:pt>
    <dgm:pt modelId="{0383A5E1-BA73-48E3-8FC3-5C4B07F5009D}" cxnId="{D23C37DF-DB0B-4AF2-8872-6C45ED1A5D15}" type="parTrans">
      <dgm:prSet/>
      <dgm:spPr/>
      <dgm:t>
        <a:bodyPr/>
        <a:lstStyle/>
        <a:p>
          <a:endParaRPr lang="en-US"/>
        </a:p>
      </dgm:t>
    </dgm:pt>
    <dgm:pt modelId="{083067A9-518A-4425-AC2E-8EDAE93CE1F8}" cxnId="{D23C37DF-DB0B-4AF2-8872-6C45ED1A5D15}" type="sibTrans">
      <dgm:prSet/>
      <dgm:spPr/>
      <dgm:t>
        <a:bodyPr/>
        <a:lstStyle/>
        <a:p>
          <a:endParaRPr lang="en-US"/>
        </a:p>
      </dgm:t>
    </dgm:pt>
    <dgm:pt modelId="{DF2CF6EA-A199-4E2B-B032-B28C1D3BBBBE}">
      <dgm:prSet/>
      <dgm:spPr/>
      <dgm:t>
        <a:bodyPr/>
        <a:lstStyle/>
        <a:p>
          <a:pPr rtl="0"/>
          <a:r>
            <a:rPr lang="en-US" dirty="0" smtClean="0"/>
            <a:t>By Person</a:t>
          </a:r>
          <a:endParaRPr lang="en-US" dirty="0"/>
        </a:p>
      </dgm:t>
    </dgm:pt>
    <dgm:pt modelId="{9476D663-A9D2-4DAF-9057-8FAD6B78CABB}" cxnId="{B3AC3F59-D049-415D-9B0C-10AD02692CF6}" type="parTrans">
      <dgm:prSet/>
      <dgm:spPr/>
      <dgm:t>
        <a:bodyPr/>
        <a:lstStyle/>
        <a:p>
          <a:endParaRPr lang="en-US"/>
        </a:p>
      </dgm:t>
    </dgm:pt>
    <dgm:pt modelId="{CB051943-B12B-450B-8E68-FBA27885FBA5}" cxnId="{B3AC3F59-D049-415D-9B0C-10AD02692CF6}" type="sibTrans">
      <dgm:prSet/>
      <dgm:spPr/>
      <dgm:t>
        <a:bodyPr/>
        <a:lstStyle/>
        <a:p>
          <a:endParaRPr lang="en-US"/>
        </a:p>
      </dgm:t>
    </dgm:pt>
    <dgm:pt modelId="{6F29158D-3780-4CAF-A1C7-35DF3CF9E11D}">
      <dgm:prSet/>
      <dgm:spPr/>
      <dgm:t>
        <a:bodyPr/>
        <a:lstStyle/>
        <a:p>
          <a:pPr rtl="0"/>
          <a:r>
            <a:rPr lang="en-US" dirty="0" smtClean="0"/>
            <a:t>To the Govt.</a:t>
          </a:r>
          <a:endParaRPr lang="en-US" dirty="0"/>
        </a:p>
      </dgm:t>
    </dgm:pt>
    <dgm:pt modelId="{52F3A8D8-3CAF-4838-835D-F6309252DDDA}" cxnId="{7AAE656A-90AF-40D3-A60B-889207871451}" type="parTrans">
      <dgm:prSet/>
      <dgm:spPr/>
      <dgm:t>
        <a:bodyPr/>
        <a:lstStyle/>
        <a:p>
          <a:endParaRPr lang="en-US"/>
        </a:p>
      </dgm:t>
    </dgm:pt>
    <dgm:pt modelId="{D677FE6C-24C3-4454-972D-6F62DE830E77}" cxnId="{7AAE656A-90AF-40D3-A60B-889207871451}" type="sibTrans">
      <dgm:prSet/>
      <dgm:spPr/>
      <dgm:t>
        <a:bodyPr/>
        <a:lstStyle/>
        <a:p>
          <a:endParaRPr lang="en-US"/>
        </a:p>
      </dgm:t>
    </dgm:pt>
    <dgm:pt modelId="{283B0990-E91B-404C-BA04-03DE35FA5966}">
      <dgm:prSet/>
      <dgm:spPr/>
      <dgm:t>
        <a:bodyPr/>
        <a:lstStyle/>
        <a:p>
          <a:pPr rtl="0"/>
          <a:r>
            <a:rPr lang="en-US" dirty="0" smtClean="0"/>
            <a:t>To Meet the Expenses</a:t>
          </a:r>
          <a:endParaRPr lang="en-US" dirty="0"/>
        </a:p>
      </dgm:t>
    </dgm:pt>
    <dgm:pt modelId="{B2E26C9E-EEC3-4D1A-B9CE-FBDF77500A86}" cxnId="{902FEA09-3293-46C1-8E51-0D48EA86FDFD}" type="parTrans">
      <dgm:prSet/>
      <dgm:spPr/>
      <dgm:t>
        <a:bodyPr/>
        <a:lstStyle/>
        <a:p>
          <a:endParaRPr lang="en-US"/>
        </a:p>
      </dgm:t>
    </dgm:pt>
    <dgm:pt modelId="{0AF59926-81CA-4D6E-A406-506E9F618CF0}" cxnId="{902FEA09-3293-46C1-8E51-0D48EA86FDFD}" type="sibTrans">
      <dgm:prSet/>
      <dgm:spPr/>
      <dgm:t>
        <a:bodyPr/>
        <a:lstStyle/>
        <a:p>
          <a:endParaRPr lang="en-US"/>
        </a:p>
      </dgm:t>
    </dgm:pt>
    <dgm:pt modelId="{1870B3E3-F621-423F-A611-7A409FEE5F49}">
      <dgm:prSet/>
      <dgm:spPr/>
      <dgm:t>
        <a:bodyPr/>
        <a:lstStyle/>
        <a:p>
          <a:pPr rtl="0"/>
          <a:r>
            <a:rPr lang="en-US" dirty="0" smtClean="0"/>
            <a:t>Common Interest</a:t>
          </a:r>
          <a:endParaRPr lang="en-US" dirty="0"/>
        </a:p>
      </dgm:t>
    </dgm:pt>
    <dgm:pt modelId="{43141870-AF22-4DFB-AEAC-2C114B191DF0}" cxnId="{A37AEDE3-1A44-452D-88D9-BAD3DA7F7C1E}" type="parTrans">
      <dgm:prSet/>
      <dgm:spPr/>
      <dgm:t>
        <a:bodyPr/>
        <a:lstStyle/>
        <a:p>
          <a:endParaRPr lang="en-US"/>
        </a:p>
      </dgm:t>
    </dgm:pt>
    <dgm:pt modelId="{099DDDFD-BDCF-4F60-B899-7E4D4D8E4958}" cxnId="{A37AEDE3-1A44-452D-88D9-BAD3DA7F7C1E}" type="sibTrans">
      <dgm:prSet/>
      <dgm:spPr/>
      <dgm:t>
        <a:bodyPr/>
        <a:lstStyle/>
        <a:p>
          <a:endParaRPr lang="en-US"/>
        </a:p>
      </dgm:t>
    </dgm:pt>
    <dgm:pt modelId="{E29072C2-129A-411D-83AD-0864C8630C6E}">
      <dgm:prSet/>
      <dgm:spPr/>
      <dgm:t>
        <a:bodyPr/>
        <a:lstStyle/>
        <a:p>
          <a:pPr rtl="0"/>
          <a:r>
            <a:rPr lang="en-US" dirty="0" smtClean="0"/>
            <a:t>No Special Benefit</a:t>
          </a:r>
          <a:endParaRPr lang="en-US" dirty="0"/>
        </a:p>
      </dgm:t>
    </dgm:pt>
    <dgm:pt modelId="{AAFE5D95-13D6-46B1-8132-E958C45BB1EB}" cxnId="{275D7941-5931-4990-BFE5-C867053EA832}" type="parTrans">
      <dgm:prSet/>
      <dgm:spPr/>
      <dgm:t>
        <a:bodyPr/>
        <a:lstStyle/>
        <a:p>
          <a:endParaRPr lang="en-US"/>
        </a:p>
      </dgm:t>
    </dgm:pt>
    <dgm:pt modelId="{9AF81240-630B-4378-9A57-68C584996306}" cxnId="{275D7941-5931-4990-BFE5-C867053EA832}" type="sibTrans">
      <dgm:prSet/>
      <dgm:spPr/>
      <dgm:t>
        <a:bodyPr/>
        <a:lstStyle/>
        <a:p>
          <a:endParaRPr lang="en-US"/>
        </a:p>
      </dgm:t>
    </dgm:pt>
    <dgm:pt modelId="{06C293DB-E9C3-4266-AA6E-DEFEDAD6384E}" type="pres">
      <dgm:prSet presAssocID="{DC8F22AF-F19E-4464-8B15-CBC2DB4412C8}" presName="linearFlow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C962F1FC-3A32-41C9-A90D-5BE7EEE9CCC3}" type="pres">
      <dgm:prSet presAssocID="{7BFD70A6-769F-4C2F-9C81-3D0CBA45E638}" presName="composite" presStyleCnt="0"/>
      <dgm:spPr/>
    </dgm:pt>
    <dgm:pt modelId="{965A74A3-ABE1-4861-AB9E-12950F8CB9A5}" type="pres">
      <dgm:prSet presAssocID="{7BFD70A6-769F-4C2F-9C81-3D0CBA45E638}" presName="imgShp" presStyleLbl="fgImgPlace1" presStyleIdx="0" presStyleCnt="6"/>
      <dgm:spPr/>
    </dgm:pt>
    <dgm:pt modelId="{56D2D5EE-C374-47D6-BB2D-79E7467FD73C}" type="pres">
      <dgm:prSet presAssocID="{7BFD70A6-769F-4C2F-9C81-3D0CBA45E638}" presName="txShp" presStyleLbl="node1" presStyleIdx="0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B9BB6D4-7DD2-4727-BF4D-9AE31D72FBF0}" type="pres">
      <dgm:prSet presAssocID="{083067A9-518A-4425-AC2E-8EDAE93CE1F8}" presName="spacing" presStyleCnt="0"/>
      <dgm:spPr/>
    </dgm:pt>
    <dgm:pt modelId="{0EC6E067-B7CB-4AE2-AA1E-99A897A0CB73}" type="pres">
      <dgm:prSet presAssocID="{DF2CF6EA-A199-4E2B-B032-B28C1D3BBBBE}" presName="composite" presStyleCnt="0"/>
      <dgm:spPr/>
    </dgm:pt>
    <dgm:pt modelId="{DFF97042-893A-466C-B126-9AE99FBC7B75}" type="pres">
      <dgm:prSet presAssocID="{DF2CF6EA-A199-4E2B-B032-B28C1D3BBBBE}" presName="imgShp" presStyleLbl="fgImgPlace1" presStyleIdx="1" presStyleCnt="6"/>
      <dgm:spPr/>
    </dgm:pt>
    <dgm:pt modelId="{BE0F518A-95F7-43C3-8F82-4D3B5E3F8354}" type="pres">
      <dgm:prSet presAssocID="{DF2CF6EA-A199-4E2B-B032-B28C1D3BBBBE}" presName="txShp" presStyleLbl="node1" presStyleIdx="1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0111711-9ADC-41A1-B5AE-A79BCA9705A3}" type="pres">
      <dgm:prSet presAssocID="{CB051943-B12B-450B-8E68-FBA27885FBA5}" presName="spacing" presStyleCnt="0"/>
      <dgm:spPr/>
    </dgm:pt>
    <dgm:pt modelId="{0FE45419-D356-4D14-8033-5866B03DC505}" type="pres">
      <dgm:prSet presAssocID="{6F29158D-3780-4CAF-A1C7-35DF3CF9E11D}" presName="composite" presStyleCnt="0"/>
      <dgm:spPr/>
    </dgm:pt>
    <dgm:pt modelId="{2986E3AC-66F1-43C2-9737-BABFA22EBD22}" type="pres">
      <dgm:prSet presAssocID="{6F29158D-3780-4CAF-A1C7-35DF3CF9E11D}" presName="imgShp" presStyleLbl="fgImgPlace1" presStyleIdx="2" presStyleCnt="6"/>
      <dgm:spPr/>
    </dgm:pt>
    <dgm:pt modelId="{B9F5AE47-D9DA-4E03-B613-32C5C8213D3C}" type="pres">
      <dgm:prSet presAssocID="{6F29158D-3780-4CAF-A1C7-35DF3CF9E11D}" presName="txShp" presStyleLbl="node1" presStyleIdx="2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6BB762E-5388-4E06-93BF-37368F2C2624}" type="pres">
      <dgm:prSet presAssocID="{D677FE6C-24C3-4454-972D-6F62DE830E77}" presName="spacing" presStyleCnt="0"/>
      <dgm:spPr/>
    </dgm:pt>
    <dgm:pt modelId="{AD1BE5B3-1697-4F5B-816B-27C0D66184B2}" type="pres">
      <dgm:prSet presAssocID="{283B0990-E91B-404C-BA04-03DE35FA5966}" presName="composite" presStyleCnt="0"/>
      <dgm:spPr/>
    </dgm:pt>
    <dgm:pt modelId="{5ABF69CA-9C36-48BE-89DF-1043B90E828F}" type="pres">
      <dgm:prSet presAssocID="{283B0990-E91B-404C-BA04-03DE35FA5966}" presName="imgShp" presStyleLbl="fgImgPlace1" presStyleIdx="3" presStyleCnt="6"/>
      <dgm:spPr/>
    </dgm:pt>
    <dgm:pt modelId="{58CCA2BE-EC1E-441C-B9EA-264CB14CA6C6}" type="pres">
      <dgm:prSet presAssocID="{283B0990-E91B-404C-BA04-03DE35FA5966}" presName="txShp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2075156-07F8-4A38-AEE1-F110D921DFE1}" type="pres">
      <dgm:prSet presAssocID="{0AF59926-81CA-4D6E-A406-506E9F618CF0}" presName="spacing" presStyleCnt="0"/>
      <dgm:spPr/>
    </dgm:pt>
    <dgm:pt modelId="{A2754C9E-10DA-4C8E-9559-F2BB0CC8332A}" type="pres">
      <dgm:prSet presAssocID="{1870B3E3-F621-423F-A611-7A409FEE5F49}" presName="composite" presStyleCnt="0"/>
      <dgm:spPr/>
    </dgm:pt>
    <dgm:pt modelId="{026E3D00-E9C9-46D1-B893-7263EF010D16}" type="pres">
      <dgm:prSet presAssocID="{1870B3E3-F621-423F-A611-7A409FEE5F49}" presName="imgShp" presStyleLbl="fgImgPlace1" presStyleIdx="4" presStyleCnt="6"/>
      <dgm:spPr/>
    </dgm:pt>
    <dgm:pt modelId="{2C2BA84A-9F29-4871-92D5-4DBB5D63A339}" type="pres">
      <dgm:prSet presAssocID="{1870B3E3-F621-423F-A611-7A409FEE5F49}" presName="txShp" presStyleLbl="node1" presStyleIdx="4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2FF2527-F36C-423A-8901-784169B08161}" type="pres">
      <dgm:prSet presAssocID="{099DDDFD-BDCF-4F60-B899-7E4D4D8E4958}" presName="spacing" presStyleCnt="0"/>
      <dgm:spPr/>
    </dgm:pt>
    <dgm:pt modelId="{E3A1E52D-53BC-4276-B697-7885F8CEE434}" type="pres">
      <dgm:prSet presAssocID="{E29072C2-129A-411D-83AD-0864C8630C6E}" presName="composite" presStyleCnt="0"/>
      <dgm:spPr/>
    </dgm:pt>
    <dgm:pt modelId="{3B7913D7-787D-4B6C-B9CF-71F2329ABEFE}" type="pres">
      <dgm:prSet presAssocID="{E29072C2-129A-411D-83AD-0864C8630C6E}" presName="imgShp" presStyleLbl="fgImgPlace1" presStyleIdx="5" presStyleCnt="6"/>
      <dgm:spPr/>
    </dgm:pt>
    <dgm:pt modelId="{CF03FE4E-059B-4250-9647-AC0C1F8F22FC}" type="pres">
      <dgm:prSet presAssocID="{E29072C2-129A-411D-83AD-0864C8630C6E}" presName="txShp" presStyleLbl="node1" presStyleIdx="5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2D705074-B899-4A05-842E-CEC657A1D42E}" type="presOf" srcId="{DF2CF6EA-A199-4E2B-B032-B28C1D3BBBBE}" destId="{BE0F518A-95F7-43C3-8F82-4D3B5E3F8354}" srcOrd="0" destOrd="0" presId="urn:microsoft.com/office/officeart/2005/8/layout/vList3#1"/>
    <dgm:cxn modelId="{D23C37DF-DB0B-4AF2-8872-6C45ED1A5D15}" srcId="{DC8F22AF-F19E-4464-8B15-CBC2DB4412C8}" destId="{7BFD70A6-769F-4C2F-9C81-3D0CBA45E638}" srcOrd="0" destOrd="0" parTransId="{0383A5E1-BA73-48E3-8FC3-5C4B07F5009D}" sibTransId="{083067A9-518A-4425-AC2E-8EDAE93CE1F8}"/>
    <dgm:cxn modelId="{7AAE656A-90AF-40D3-A60B-889207871451}" srcId="{DC8F22AF-F19E-4464-8B15-CBC2DB4412C8}" destId="{6F29158D-3780-4CAF-A1C7-35DF3CF9E11D}" srcOrd="2" destOrd="0" parTransId="{52F3A8D8-3CAF-4838-835D-F6309252DDDA}" sibTransId="{D677FE6C-24C3-4454-972D-6F62DE830E77}"/>
    <dgm:cxn modelId="{275D7941-5931-4990-BFE5-C867053EA832}" srcId="{DC8F22AF-F19E-4464-8B15-CBC2DB4412C8}" destId="{E29072C2-129A-411D-83AD-0864C8630C6E}" srcOrd="5" destOrd="0" parTransId="{AAFE5D95-13D6-46B1-8132-E958C45BB1EB}" sibTransId="{9AF81240-630B-4378-9A57-68C584996306}"/>
    <dgm:cxn modelId="{A37AEDE3-1A44-452D-88D9-BAD3DA7F7C1E}" srcId="{DC8F22AF-F19E-4464-8B15-CBC2DB4412C8}" destId="{1870B3E3-F621-423F-A611-7A409FEE5F49}" srcOrd="4" destOrd="0" parTransId="{43141870-AF22-4DFB-AEAC-2C114B191DF0}" sibTransId="{099DDDFD-BDCF-4F60-B899-7E4D4D8E4958}"/>
    <dgm:cxn modelId="{FE055B11-208F-404D-94F8-CB0E7516CD88}" type="presOf" srcId="{7BFD70A6-769F-4C2F-9C81-3D0CBA45E638}" destId="{56D2D5EE-C374-47D6-BB2D-79E7467FD73C}" srcOrd="0" destOrd="0" presId="urn:microsoft.com/office/officeart/2005/8/layout/vList3#1"/>
    <dgm:cxn modelId="{468FC792-DE50-42BB-99CC-2DD6468788D6}" type="presOf" srcId="{DC8F22AF-F19E-4464-8B15-CBC2DB4412C8}" destId="{06C293DB-E9C3-4266-AA6E-DEFEDAD6384E}" srcOrd="0" destOrd="0" presId="urn:microsoft.com/office/officeart/2005/8/layout/vList3#1"/>
    <dgm:cxn modelId="{EC0DAA38-602A-4DF9-8E9B-A3F2C3763C3C}" type="presOf" srcId="{E29072C2-129A-411D-83AD-0864C8630C6E}" destId="{CF03FE4E-059B-4250-9647-AC0C1F8F22FC}" srcOrd="0" destOrd="0" presId="urn:microsoft.com/office/officeart/2005/8/layout/vList3#1"/>
    <dgm:cxn modelId="{D4485DF8-4EA5-465F-B10F-6084151F684C}" type="presOf" srcId="{283B0990-E91B-404C-BA04-03DE35FA5966}" destId="{58CCA2BE-EC1E-441C-B9EA-264CB14CA6C6}" srcOrd="0" destOrd="0" presId="urn:microsoft.com/office/officeart/2005/8/layout/vList3#1"/>
    <dgm:cxn modelId="{E764EB65-9636-4F71-9B85-F09C366E7B3F}" type="presOf" srcId="{1870B3E3-F621-423F-A611-7A409FEE5F49}" destId="{2C2BA84A-9F29-4871-92D5-4DBB5D63A339}" srcOrd="0" destOrd="0" presId="urn:microsoft.com/office/officeart/2005/8/layout/vList3#1"/>
    <dgm:cxn modelId="{B3AC3F59-D049-415D-9B0C-10AD02692CF6}" srcId="{DC8F22AF-F19E-4464-8B15-CBC2DB4412C8}" destId="{DF2CF6EA-A199-4E2B-B032-B28C1D3BBBBE}" srcOrd="1" destOrd="0" parTransId="{9476D663-A9D2-4DAF-9057-8FAD6B78CABB}" sibTransId="{CB051943-B12B-450B-8E68-FBA27885FBA5}"/>
    <dgm:cxn modelId="{9D8FFA66-5CA7-4DD7-A042-6B5ECC296813}" type="presOf" srcId="{6F29158D-3780-4CAF-A1C7-35DF3CF9E11D}" destId="{B9F5AE47-D9DA-4E03-B613-32C5C8213D3C}" srcOrd="0" destOrd="0" presId="urn:microsoft.com/office/officeart/2005/8/layout/vList3#1"/>
    <dgm:cxn modelId="{902FEA09-3293-46C1-8E51-0D48EA86FDFD}" srcId="{DC8F22AF-F19E-4464-8B15-CBC2DB4412C8}" destId="{283B0990-E91B-404C-BA04-03DE35FA5966}" srcOrd="3" destOrd="0" parTransId="{B2E26C9E-EEC3-4D1A-B9CE-FBDF77500A86}" sibTransId="{0AF59926-81CA-4D6E-A406-506E9F618CF0}"/>
    <dgm:cxn modelId="{D72D4140-D4A1-497E-9A06-36326E9A74AD}" type="presParOf" srcId="{06C293DB-E9C3-4266-AA6E-DEFEDAD6384E}" destId="{C962F1FC-3A32-41C9-A90D-5BE7EEE9CCC3}" srcOrd="0" destOrd="0" presId="urn:microsoft.com/office/officeart/2005/8/layout/vList3#1"/>
    <dgm:cxn modelId="{C4F0698D-04AB-4BC9-83C3-DF2676FB013C}" type="presParOf" srcId="{C962F1FC-3A32-41C9-A90D-5BE7EEE9CCC3}" destId="{965A74A3-ABE1-4861-AB9E-12950F8CB9A5}" srcOrd="0" destOrd="0" presId="urn:microsoft.com/office/officeart/2005/8/layout/vList3#1"/>
    <dgm:cxn modelId="{6874B4D2-BC69-4784-BC2E-EBABA72D006A}" type="presParOf" srcId="{C962F1FC-3A32-41C9-A90D-5BE7EEE9CCC3}" destId="{56D2D5EE-C374-47D6-BB2D-79E7467FD73C}" srcOrd="1" destOrd="0" presId="urn:microsoft.com/office/officeart/2005/8/layout/vList3#1"/>
    <dgm:cxn modelId="{13763F74-1E4D-4402-A561-083E42F29A25}" type="presParOf" srcId="{06C293DB-E9C3-4266-AA6E-DEFEDAD6384E}" destId="{BB9BB6D4-7DD2-4727-BF4D-9AE31D72FBF0}" srcOrd="1" destOrd="0" presId="urn:microsoft.com/office/officeart/2005/8/layout/vList3#1"/>
    <dgm:cxn modelId="{AD35249A-8F4C-4AA3-87C5-18530977C516}" type="presParOf" srcId="{06C293DB-E9C3-4266-AA6E-DEFEDAD6384E}" destId="{0EC6E067-B7CB-4AE2-AA1E-99A897A0CB73}" srcOrd="2" destOrd="0" presId="urn:microsoft.com/office/officeart/2005/8/layout/vList3#1"/>
    <dgm:cxn modelId="{696FEAC7-90C5-44B7-8EC3-EE5737C94C78}" type="presParOf" srcId="{0EC6E067-B7CB-4AE2-AA1E-99A897A0CB73}" destId="{DFF97042-893A-466C-B126-9AE99FBC7B75}" srcOrd="0" destOrd="0" presId="urn:microsoft.com/office/officeart/2005/8/layout/vList3#1"/>
    <dgm:cxn modelId="{BEF31B4C-5C82-4BCD-9CCA-E47A29D25ED0}" type="presParOf" srcId="{0EC6E067-B7CB-4AE2-AA1E-99A897A0CB73}" destId="{BE0F518A-95F7-43C3-8F82-4D3B5E3F8354}" srcOrd="1" destOrd="0" presId="urn:microsoft.com/office/officeart/2005/8/layout/vList3#1"/>
    <dgm:cxn modelId="{7636702D-80A0-46DE-9599-A50CC1B98835}" type="presParOf" srcId="{06C293DB-E9C3-4266-AA6E-DEFEDAD6384E}" destId="{50111711-9ADC-41A1-B5AE-A79BCA9705A3}" srcOrd="3" destOrd="0" presId="urn:microsoft.com/office/officeart/2005/8/layout/vList3#1"/>
    <dgm:cxn modelId="{B25B8BB0-FAEB-4EEC-BBE9-DEB4B5A3313D}" type="presParOf" srcId="{06C293DB-E9C3-4266-AA6E-DEFEDAD6384E}" destId="{0FE45419-D356-4D14-8033-5866B03DC505}" srcOrd="4" destOrd="0" presId="urn:microsoft.com/office/officeart/2005/8/layout/vList3#1"/>
    <dgm:cxn modelId="{B78769A0-0796-4EBB-9EEA-EFA7F690FD22}" type="presParOf" srcId="{0FE45419-D356-4D14-8033-5866B03DC505}" destId="{2986E3AC-66F1-43C2-9737-BABFA22EBD22}" srcOrd="0" destOrd="0" presId="urn:microsoft.com/office/officeart/2005/8/layout/vList3#1"/>
    <dgm:cxn modelId="{26C9EEBB-85A2-4437-8D31-2E1AAFDD2D44}" type="presParOf" srcId="{0FE45419-D356-4D14-8033-5866B03DC505}" destId="{B9F5AE47-D9DA-4E03-B613-32C5C8213D3C}" srcOrd="1" destOrd="0" presId="urn:microsoft.com/office/officeart/2005/8/layout/vList3#1"/>
    <dgm:cxn modelId="{292830F1-7E88-4A45-9A07-857149937C74}" type="presParOf" srcId="{06C293DB-E9C3-4266-AA6E-DEFEDAD6384E}" destId="{96BB762E-5388-4E06-93BF-37368F2C2624}" srcOrd="5" destOrd="0" presId="urn:microsoft.com/office/officeart/2005/8/layout/vList3#1"/>
    <dgm:cxn modelId="{86322EB0-137A-4636-AC0C-28778B2FF9AB}" type="presParOf" srcId="{06C293DB-E9C3-4266-AA6E-DEFEDAD6384E}" destId="{AD1BE5B3-1697-4F5B-816B-27C0D66184B2}" srcOrd="6" destOrd="0" presId="urn:microsoft.com/office/officeart/2005/8/layout/vList3#1"/>
    <dgm:cxn modelId="{C22E7D64-D401-4D63-AAE6-E80201F9C2EC}" type="presParOf" srcId="{AD1BE5B3-1697-4F5B-816B-27C0D66184B2}" destId="{5ABF69CA-9C36-48BE-89DF-1043B90E828F}" srcOrd="0" destOrd="0" presId="urn:microsoft.com/office/officeart/2005/8/layout/vList3#1"/>
    <dgm:cxn modelId="{C469731C-B0E9-45FA-A63B-22A045EEBFCE}" type="presParOf" srcId="{AD1BE5B3-1697-4F5B-816B-27C0D66184B2}" destId="{58CCA2BE-EC1E-441C-B9EA-264CB14CA6C6}" srcOrd="1" destOrd="0" presId="urn:microsoft.com/office/officeart/2005/8/layout/vList3#1"/>
    <dgm:cxn modelId="{8F54A15B-9E6C-410B-A97F-2DAE37A16103}" type="presParOf" srcId="{06C293DB-E9C3-4266-AA6E-DEFEDAD6384E}" destId="{12075156-07F8-4A38-AEE1-F110D921DFE1}" srcOrd="7" destOrd="0" presId="urn:microsoft.com/office/officeart/2005/8/layout/vList3#1"/>
    <dgm:cxn modelId="{D5A58880-4675-41AF-9864-BAD102F7B5BC}" type="presParOf" srcId="{06C293DB-E9C3-4266-AA6E-DEFEDAD6384E}" destId="{A2754C9E-10DA-4C8E-9559-F2BB0CC8332A}" srcOrd="8" destOrd="0" presId="urn:microsoft.com/office/officeart/2005/8/layout/vList3#1"/>
    <dgm:cxn modelId="{944AF19B-F311-4023-84D4-4B1105E2071B}" type="presParOf" srcId="{A2754C9E-10DA-4C8E-9559-F2BB0CC8332A}" destId="{026E3D00-E9C9-46D1-B893-7263EF010D16}" srcOrd="0" destOrd="0" presId="urn:microsoft.com/office/officeart/2005/8/layout/vList3#1"/>
    <dgm:cxn modelId="{39DB77F5-A022-4AC9-9310-09E171980F7B}" type="presParOf" srcId="{A2754C9E-10DA-4C8E-9559-F2BB0CC8332A}" destId="{2C2BA84A-9F29-4871-92D5-4DBB5D63A339}" srcOrd="1" destOrd="0" presId="urn:microsoft.com/office/officeart/2005/8/layout/vList3#1"/>
    <dgm:cxn modelId="{D3CC3250-22D4-4B43-B9F8-3514E4A5C2F5}" type="presParOf" srcId="{06C293DB-E9C3-4266-AA6E-DEFEDAD6384E}" destId="{E2FF2527-F36C-423A-8901-784169B08161}" srcOrd="9" destOrd="0" presId="urn:microsoft.com/office/officeart/2005/8/layout/vList3#1"/>
    <dgm:cxn modelId="{9DFD462B-7867-4470-BDC4-5146062ED41C}" type="presParOf" srcId="{06C293DB-E9C3-4266-AA6E-DEFEDAD6384E}" destId="{E3A1E52D-53BC-4276-B697-7885F8CEE434}" srcOrd="10" destOrd="0" presId="urn:microsoft.com/office/officeart/2005/8/layout/vList3#1"/>
    <dgm:cxn modelId="{23EED095-D25B-4CC1-9CE9-B3203E143C4B}" type="presParOf" srcId="{E3A1E52D-53BC-4276-B697-7885F8CEE434}" destId="{3B7913D7-787D-4B6C-B9CF-71F2329ABEFE}" srcOrd="0" destOrd="0" presId="urn:microsoft.com/office/officeart/2005/8/layout/vList3#1"/>
    <dgm:cxn modelId="{A0B386D7-D12D-4964-B243-927E4A93727D}" type="presParOf" srcId="{E3A1E52D-53BC-4276-B697-7885F8CEE434}" destId="{CF03FE4E-059B-4250-9647-AC0C1F8F22FC}" srcOrd="1" destOrd="0" presId="urn:microsoft.com/office/officeart/2005/8/layout/vList3#1"/>
  </dgm:cxnLst>
  <dgm:bg/>
  <dgm:whole/>
  <dgm:extLst>
    <a:ext uri="http://schemas.microsoft.com/office/drawing/2008/diagram">
      <dsp:dataModelExt xmlns:dsp="http://schemas.microsoft.com/office/drawing/2008/diagram" relId="rId5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B977E667-305B-4BE9-B8E1-0617699377BB}" type="doc">
      <dgm:prSet loTypeId="urn:microsoft.com/office/officeart/2005/8/layout/target3" loCatId="relationship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B6B32472-C173-433C-9774-089CFF896F0A}">
      <dgm:prSet/>
      <dgm:spPr/>
      <dgm:t>
        <a:bodyPr/>
        <a:lstStyle/>
        <a:p>
          <a:pPr rtl="0"/>
          <a:r>
            <a:rPr lang="en-US" dirty="0" smtClean="0"/>
            <a:t>STCG</a:t>
          </a:r>
          <a:endParaRPr lang="en-US" dirty="0"/>
        </a:p>
      </dgm:t>
    </dgm:pt>
    <dgm:pt modelId="{239E156D-8121-48A2-B406-C6E648214469}" cxnId="{D6D93498-5983-4A9E-A54C-6FB929860CF0}" type="parTrans">
      <dgm:prSet/>
      <dgm:spPr/>
      <dgm:t>
        <a:bodyPr/>
        <a:lstStyle/>
        <a:p>
          <a:endParaRPr lang="en-US"/>
        </a:p>
      </dgm:t>
    </dgm:pt>
    <dgm:pt modelId="{B8557076-61DF-45CC-97FD-B4EEA4429876}" cxnId="{D6D93498-5983-4A9E-A54C-6FB929860CF0}" type="sibTrans">
      <dgm:prSet/>
      <dgm:spPr/>
      <dgm:t>
        <a:bodyPr/>
        <a:lstStyle/>
        <a:p>
          <a:endParaRPr lang="en-US"/>
        </a:p>
      </dgm:t>
    </dgm:pt>
    <dgm:pt modelId="{79165F35-A4E0-4030-9F43-352105B2AB9C}">
      <dgm:prSet/>
      <dgm:spPr/>
      <dgm:t>
        <a:bodyPr/>
        <a:lstStyle/>
        <a:p>
          <a:pPr rtl="0"/>
          <a:r>
            <a:rPr lang="en-US" dirty="0" smtClean="0"/>
            <a:t>LTCG</a:t>
          </a:r>
          <a:endParaRPr lang="en-US" dirty="0"/>
        </a:p>
      </dgm:t>
    </dgm:pt>
    <dgm:pt modelId="{2420A2BD-092D-4E4B-9248-8CAB010C3EDC}" cxnId="{6F3313E8-89A0-4549-98F9-0A0C3A871785}" type="parTrans">
      <dgm:prSet/>
      <dgm:spPr/>
      <dgm:t>
        <a:bodyPr/>
        <a:lstStyle/>
        <a:p>
          <a:endParaRPr lang="en-US"/>
        </a:p>
      </dgm:t>
    </dgm:pt>
    <dgm:pt modelId="{24F2C0E9-BFE9-42F7-B1E1-BFA0A261E9E6}" cxnId="{6F3313E8-89A0-4549-98F9-0A0C3A871785}" type="sibTrans">
      <dgm:prSet/>
      <dgm:spPr/>
      <dgm:t>
        <a:bodyPr/>
        <a:lstStyle/>
        <a:p>
          <a:endParaRPr lang="en-US"/>
        </a:p>
      </dgm:t>
    </dgm:pt>
    <dgm:pt modelId="{F333F29C-74F2-4B51-AA76-B5681CAA8C21}">
      <dgm:prSet/>
      <dgm:spPr/>
      <dgm:t>
        <a:bodyPr/>
        <a:lstStyle/>
        <a:p>
          <a:pPr rtl="0"/>
          <a:r>
            <a:rPr lang="en-US" dirty="0" smtClean="0"/>
            <a:t>Total CG</a:t>
          </a:r>
          <a:endParaRPr lang="en-US" dirty="0"/>
        </a:p>
      </dgm:t>
    </dgm:pt>
    <dgm:pt modelId="{04971285-B465-456A-81D3-FEE2FE018F0D}" cxnId="{9D1065F6-019A-4CB2-9A87-F69B2729CC99}" type="parTrans">
      <dgm:prSet/>
      <dgm:spPr/>
      <dgm:t>
        <a:bodyPr/>
        <a:lstStyle/>
        <a:p>
          <a:endParaRPr lang="en-US"/>
        </a:p>
      </dgm:t>
    </dgm:pt>
    <dgm:pt modelId="{5C2D578E-80E4-4F44-BFC9-8728A84CACCE}" cxnId="{9D1065F6-019A-4CB2-9A87-F69B2729CC99}" type="sibTrans">
      <dgm:prSet/>
      <dgm:spPr/>
      <dgm:t>
        <a:bodyPr/>
        <a:lstStyle/>
        <a:p>
          <a:endParaRPr lang="en-US"/>
        </a:p>
      </dgm:t>
    </dgm:pt>
    <dgm:pt modelId="{F10E32CC-B458-4240-BAB2-775C37970134}" type="pres">
      <dgm:prSet presAssocID="{B977E667-305B-4BE9-B8E1-0617699377BB}" presName="Name0" presStyleCnt="0">
        <dgm:presLayoutVars>
          <dgm:chMax val="7"/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EE015DF9-03E6-4D8E-8B25-E1E9E6F2C145}" type="pres">
      <dgm:prSet presAssocID="{B6B32472-C173-433C-9774-089CFF896F0A}" presName="circle1" presStyleLbl="node1" presStyleIdx="0" presStyleCnt="3"/>
      <dgm:spPr/>
    </dgm:pt>
    <dgm:pt modelId="{751C9214-3B1E-42E5-BACD-B13666E86DA0}" type="pres">
      <dgm:prSet presAssocID="{B6B32472-C173-433C-9774-089CFF896F0A}" presName="space" presStyleCnt="0"/>
      <dgm:spPr/>
    </dgm:pt>
    <dgm:pt modelId="{3D910DCF-D5E1-4A28-9F0A-8E3F3FC28CF2}" type="pres">
      <dgm:prSet presAssocID="{B6B32472-C173-433C-9774-089CFF896F0A}" presName="rect1" presStyleLbl="alignAcc1" presStyleIdx="0" presStyleCnt="3"/>
      <dgm:spPr/>
      <dgm:t>
        <a:bodyPr/>
        <a:lstStyle/>
        <a:p>
          <a:endParaRPr lang="en-US"/>
        </a:p>
      </dgm:t>
    </dgm:pt>
    <dgm:pt modelId="{3EA86FA0-F7D8-48CB-867F-9AB9AFA6B7C9}" type="pres">
      <dgm:prSet presAssocID="{79165F35-A4E0-4030-9F43-352105B2AB9C}" presName="vertSpace2" presStyleLbl="node1" presStyleIdx="0" presStyleCnt="3"/>
      <dgm:spPr/>
    </dgm:pt>
    <dgm:pt modelId="{1A7581A6-BD6D-4C66-8EB0-8622EC2B2217}" type="pres">
      <dgm:prSet presAssocID="{79165F35-A4E0-4030-9F43-352105B2AB9C}" presName="circle2" presStyleLbl="node1" presStyleIdx="1" presStyleCnt="3"/>
      <dgm:spPr/>
    </dgm:pt>
    <dgm:pt modelId="{ABF10A5A-820C-4DF6-A368-CA7F3AAF5E11}" type="pres">
      <dgm:prSet presAssocID="{79165F35-A4E0-4030-9F43-352105B2AB9C}" presName="rect2" presStyleLbl="alignAcc1" presStyleIdx="1" presStyleCnt="3"/>
      <dgm:spPr/>
      <dgm:t>
        <a:bodyPr/>
        <a:lstStyle/>
        <a:p>
          <a:endParaRPr lang="en-US"/>
        </a:p>
      </dgm:t>
    </dgm:pt>
    <dgm:pt modelId="{AD14556C-8704-4986-A034-615D2A2D72EB}" type="pres">
      <dgm:prSet presAssocID="{F333F29C-74F2-4B51-AA76-B5681CAA8C21}" presName="vertSpace3" presStyleLbl="node1" presStyleIdx="1" presStyleCnt="3"/>
      <dgm:spPr/>
    </dgm:pt>
    <dgm:pt modelId="{020E2DFF-E29A-4B18-8B32-8093DCFA1400}" type="pres">
      <dgm:prSet presAssocID="{F333F29C-74F2-4B51-AA76-B5681CAA8C21}" presName="circle3" presStyleLbl="node1" presStyleIdx="2" presStyleCnt="3"/>
      <dgm:spPr/>
    </dgm:pt>
    <dgm:pt modelId="{0BF9246F-1AD5-4998-925A-9F8F4D53B666}" type="pres">
      <dgm:prSet presAssocID="{F333F29C-74F2-4B51-AA76-B5681CAA8C21}" presName="rect3" presStyleLbl="alignAcc1" presStyleIdx="2" presStyleCnt="3"/>
      <dgm:spPr/>
      <dgm:t>
        <a:bodyPr/>
        <a:lstStyle/>
        <a:p>
          <a:endParaRPr lang="en-US"/>
        </a:p>
      </dgm:t>
    </dgm:pt>
    <dgm:pt modelId="{5B08FA7C-6D8E-492F-84D5-FBF253203C0C}" type="pres">
      <dgm:prSet presAssocID="{B6B32472-C173-433C-9774-089CFF896F0A}" presName="rect1ParTxNoCh" presStyleLbl="alignAcc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C5BB53E-069C-427B-BA4B-EA4007555139}" type="pres">
      <dgm:prSet presAssocID="{79165F35-A4E0-4030-9F43-352105B2AB9C}" presName="rect2ParTxNoCh" presStyleLbl="alignAcc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F622A2C-2373-423A-9122-EFD4CD0C252F}" type="pres">
      <dgm:prSet presAssocID="{F333F29C-74F2-4B51-AA76-B5681CAA8C21}" presName="rect3ParTxNoCh" presStyleLbl="alignAcc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800D6D1F-5AB5-4A95-915A-95D1C534417F}" type="presOf" srcId="{B6B32472-C173-433C-9774-089CFF896F0A}" destId="{5B08FA7C-6D8E-492F-84D5-FBF253203C0C}" srcOrd="1" destOrd="0" presId="urn:microsoft.com/office/officeart/2005/8/layout/target3"/>
    <dgm:cxn modelId="{1E175F53-76B9-466D-98A6-E160137F42C8}" type="presOf" srcId="{79165F35-A4E0-4030-9F43-352105B2AB9C}" destId="{2C5BB53E-069C-427B-BA4B-EA4007555139}" srcOrd="1" destOrd="0" presId="urn:microsoft.com/office/officeart/2005/8/layout/target3"/>
    <dgm:cxn modelId="{9D1065F6-019A-4CB2-9A87-F69B2729CC99}" srcId="{B977E667-305B-4BE9-B8E1-0617699377BB}" destId="{F333F29C-74F2-4B51-AA76-B5681CAA8C21}" srcOrd="2" destOrd="0" parTransId="{04971285-B465-456A-81D3-FEE2FE018F0D}" sibTransId="{5C2D578E-80E4-4F44-BFC9-8728A84CACCE}"/>
    <dgm:cxn modelId="{D6D93498-5983-4A9E-A54C-6FB929860CF0}" srcId="{B977E667-305B-4BE9-B8E1-0617699377BB}" destId="{B6B32472-C173-433C-9774-089CFF896F0A}" srcOrd="0" destOrd="0" parTransId="{239E156D-8121-48A2-B406-C6E648214469}" sibTransId="{B8557076-61DF-45CC-97FD-B4EEA4429876}"/>
    <dgm:cxn modelId="{6F3313E8-89A0-4549-98F9-0A0C3A871785}" srcId="{B977E667-305B-4BE9-B8E1-0617699377BB}" destId="{79165F35-A4E0-4030-9F43-352105B2AB9C}" srcOrd="1" destOrd="0" parTransId="{2420A2BD-092D-4E4B-9248-8CAB010C3EDC}" sibTransId="{24F2C0E9-BFE9-42F7-B1E1-BFA0A261E9E6}"/>
    <dgm:cxn modelId="{85676620-D609-497B-9F89-9CC09E403CA5}" type="presOf" srcId="{F333F29C-74F2-4B51-AA76-B5681CAA8C21}" destId="{6F622A2C-2373-423A-9122-EFD4CD0C252F}" srcOrd="1" destOrd="0" presId="urn:microsoft.com/office/officeart/2005/8/layout/target3"/>
    <dgm:cxn modelId="{2A68BF25-A9E2-4A1D-B9E6-7A8283C3EAFC}" type="presOf" srcId="{79165F35-A4E0-4030-9F43-352105B2AB9C}" destId="{ABF10A5A-820C-4DF6-A368-CA7F3AAF5E11}" srcOrd="0" destOrd="0" presId="urn:microsoft.com/office/officeart/2005/8/layout/target3"/>
    <dgm:cxn modelId="{77E394A3-0944-45D2-95D8-B94269179B8B}" type="presOf" srcId="{B977E667-305B-4BE9-B8E1-0617699377BB}" destId="{F10E32CC-B458-4240-BAB2-775C37970134}" srcOrd="0" destOrd="0" presId="urn:microsoft.com/office/officeart/2005/8/layout/target3"/>
    <dgm:cxn modelId="{7DC511C7-3C09-4392-B969-FDE6973B9D16}" type="presOf" srcId="{B6B32472-C173-433C-9774-089CFF896F0A}" destId="{3D910DCF-D5E1-4A28-9F0A-8E3F3FC28CF2}" srcOrd="0" destOrd="0" presId="urn:microsoft.com/office/officeart/2005/8/layout/target3"/>
    <dgm:cxn modelId="{64497866-6614-447C-82CC-358187517773}" type="presOf" srcId="{F333F29C-74F2-4B51-AA76-B5681CAA8C21}" destId="{0BF9246F-1AD5-4998-925A-9F8F4D53B666}" srcOrd="0" destOrd="0" presId="urn:microsoft.com/office/officeart/2005/8/layout/target3"/>
    <dgm:cxn modelId="{4E0695BD-0E14-49BF-B578-39EDFD0E105F}" type="presParOf" srcId="{F10E32CC-B458-4240-BAB2-775C37970134}" destId="{EE015DF9-03E6-4D8E-8B25-E1E9E6F2C145}" srcOrd="0" destOrd="0" presId="urn:microsoft.com/office/officeart/2005/8/layout/target3"/>
    <dgm:cxn modelId="{A6A87A56-A649-43D2-A356-85D1B12D8F25}" type="presParOf" srcId="{F10E32CC-B458-4240-BAB2-775C37970134}" destId="{751C9214-3B1E-42E5-BACD-B13666E86DA0}" srcOrd="1" destOrd="0" presId="urn:microsoft.com/office/officeart/2005/8/layout/target3"/>
    <dgm:cxn modelId="{2B89BC9D-457C-40BA-A854-DA0440F42D02}" type="presParOf" srcId="{F10E32CC-B458-4240-BAB2-775C37970134}" destId="{3D910DCF-D5E1-4A28-9F0A-8E3F3FC28CF2}" srcOrd="2" destOrd="0" presId="urn:microsoft.com/office/officeart/2005/8/layout/target3"/>
    <dgm:cxn modelId="{8F510C7B-F40C-48ED-A0CA-33CF65929135}" type="presParOf" srcId="{F10E32CC-B458-4240-BAB2-775C37970134}" destId="{3EA86FA0-F7D8-48CB-867F-9AB9AFA6B7C9}" srcOrd="3" destOrd="0" presId="urn:microsoft.com/office/officeart/2005/8/layout/target3"/>
    <dgm:cxn modelId="{C0FD9C4F-FAC4-4DE2-B97A-B270524C101D}" type="presParOf" srcId="{F10E32CC-B458-4240-BAB2-775C37970134}" destId="{1A7581A6-BD6D-4C66-8EB0-8622EC2B2217}" srcOrd="4" destOrd="0" presId="urn:microsoft.com/office/officeart/2005/8/layout/target3"/>
    <dgm:cxn modelId="{ECDE7D32-311A-44C8-AE25-121DB1CBD9FA}" type="presParOf" srcId="{F10E32CC-B458-4240-BAB2-775C37970134}" destId="{ABF10A5A-820C-4DF6-A368-CA7F3AAF5E11}" srcOrd="5" destOrd="0" presId="urn:microsoft.com/office/officeart/2005/8/layout/target3"/>
    <dgm:cxn modelId="{A8F04122-192B-4C25-8B83-1AA6C89DDC53}" type="presParOf" srcId="{F10E32CC-B458-4240-BAB2-775C37970134}" destId="{AD14556C-8704-4986-A034-615D2A2D72EB}" srcOrd="6" destOrd="0" presId="urn:microsoft.com/office/officeart/2005/8/layout/target3"/>
    <dgm:cxn modelId="{934836CF-6A8C-45AE-807F-CA300C1F606E}" type="presParOf" srcId="{F10E32CC-B458-4240-BAB2-775C37970134}" destId="{020E2DFF-E29A-4B18-8B32-8093DCFA1400}" srcOrd="7" destOrd="0" presId="urn:microsoft.com/office/officeart/2005/8/layout/target3"/>
    <dgm:cxn modelId="{2BEBAEE4-FA2A-4E85-9C53-9C3C1B2049B8}" type="presParOf" srcId="{F10E32CC-B458-4240-BAB2-775C37970134}" destId="{0BF9246F-1AD5-4998-925A-9F8F4D53B666}" srcOrd="8" destOrd="0" presId="urn:microsoft.com/office/officeart/2005/8/layout/target3"/>
    <dgm:cxn modelId="{E76BFF7F-7658-4685-8451-B6E8E03392FE}" type="presParOf" srcId="{F10E32CC-B458-4240-BAB2-775C37970134}" destId="{5B08FA7C-6D8E-492F-84D5-FBF253203C0C}" srcOrd="9" destOrd="0" presId="urn:microsoft.com/office/officeart/2005/8/layout/target3"/>
    <dgm:cxn modelId="{28021BD9-D512-4679-9524-A76A2F270BE6}" type="presParOf" srcId="{F10E32CC-B458-4240-BAB2-775C37970134}" destId="{2C5BB53E-069C-427B-BA4B-EA4007555139}" srcOrd="10" destOrd="0" presId="urn:microsoft.com/office/officeart/2005/8/layout/target3"/>
    <dgm:cxn modelId="{0F4454F5-E5A8-48EE-BAAB-8C96EA183BDD}" type="presParOf" srcId="{F10E32CC-B458-4240-BAB2-775C37970134}" destId="{6F622A2C-2373-423A-9122-EFD4CD0C252F}" srcOrd="11" destOrd="0" presId="urn:microsoft.com/office/officeart/2005/8/layout/target3"/>
  </dgm:cxnLst>
  <dgm:bg/>
  <dgm:whole/>
  <dgm:extLst>
    <a:ext uri="http://schemas.microsoft.com/office/drawing/2008/diagram">
      <dsp:dataModelExt xmlns:dsp="http://schemas.microsoft.com/office/drawing/2008/diagram" relId="rId5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DFDAD61A-C2F0-4689-A8D7-71C7AE67EDC5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D0EA543D-849B-4EEF-B310-0EE75A113D38}">
      <dgm:prSet/>
      <dgm:spPr/>
      <dgm:t>
        <a:bodyPr/>
        <a:lstStyle/>
        <a:p>
          <a:pPr rtl="0"/>
          <a:r>
            <a:rPr lang="en-US" dirty="0" smtClean="0"/>
            <a:t>Last Head</a:t>
          </a:r>
          <a:endParaRPr lang="en-US" dirty="0"/>
        </a:p>
      </dgm:t>
    </dgm:pt>
    <dgm:pt modelId="{01963685-9051-4F39-A41E-2E6F14AAC2ED}" cxnId="{0EC6A9A6-BE0D-442A-8DCF-0C6D90CABF08}" type="parTrans">
      <dgm:prSet/>
      <dgm:spPr/>
      <dgm:t>
        <a:bodyPr/>
        <a:lstStyle/>
        <a:p>
          <a:endParaRPr lang="en-US"/>
        </a:p>
      </dgm:t>
    </dgm:pt>
    <dgm:pt modelId="{935AE0B3-BFE2-4BB4-8174-24D67A697F4F}" cxnId="{0EC6A9A6-BE0D-442A-8DCF-0C6D90CABF08}" type="sibTrans">
      <dgm:prSet/>
      <dgm:spPr/>
      <dgm:t>
        <a:bodyPr/>
        <a:lstStyle/>
        <a:p>
          <a:endParaRPr lang="en-US"/>
        </a:p>
      </dgm:t>
    </dgm:pt>
    <dgm:pt modelId="{B83CA565-E32D-43A9-AB0E-1563E40AEA0F}">
      <dgm:prSet/>
      <dgm:spPr/>
      <dgm:t>
        <a:bodyPr/>
        <a:lstStyle/>
        <a:p>
          <a:pPr rtl="0"/>
          <a:r>
            <a:rPr lang="en-US" dirty="0" smtClean="0"/>
            <a:t>Incomes not Included under First 4 Heads</a:t>
          </a:r>
          <a:endParaRPr lang="en-US" dirty="0"/>
        </a:p>
      </dgm:t>
    </dgm:pt>
    <dgm:pt modelId="{10F557E9-DED1-4A2E-A36C-CD7C2390B3F1}" cxnId="{A3D7ED92-2ED2-47A4-A740-EFE11F16ADAE}" type="parTrans">
      <dgm:prSet/>
      <dgm:spPr/>
      <dgm:t>
        <a:bodyPr/>
        <a:lstStyle/>
        <a:p>
          <a:endParaRPr lang="en-US"/>
        </a:p>
      </dgm:t>
    </dgm:pt>
    <dgm:pt modelId="{F1CB683A-D8D9-457C-ABCE-60F37E911B37}" cxnId="{A3D7ED92-2ED2-47A4-A740-EFE11F16ADAE}" type="sibTrans">
      <dgm:prSet/>
      <dgm:spPr/>
      <dgm:t>
        <a:bodyPr/>
        <a:lstStyle/>
        <a:p>
          <a:endParaRPr lang="en-US"/>
        </a:p>
      </dgm:t>
    </dgm:pt>
    <dgm:pt modelId="{2A22E828-CB9A-4639-8EFB-97D557E4E462}" type="pres">
      <dgm:prSet presAssocID="{DFDAD61A-C2F0-4689-A8D7-71C7AE67EDC5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E5B0F7AA-4846-467A-B886-4D21ACB5B0AE}" type="pres">
      <dgm:prSet presAssocID="{D0EA543D-849B-4EEF-B310-0EE75A113D38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11C0727-AEF8-4671-8040-15E52E21937B}" type="pres">
      <dgm:prSet presAssocID="{935AE0B3-BFE2-4BB4-8174-24D67A697F4F}" presName="spacer" presStyleCnt="0"/>
      <dgm:spPr/>
    </dgm:pt>
    <dgm:pt modelId="{E1ED3E27-7DD9-4493-A643-5027EF12E32B}" type="pres">
      <dgm:prSet presAssocID="{B83CA565-E32D-43A9-AB0E-1563E40AEA0F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A3D7ED92-2ED2-47A4-A740-EFE11F16ADAE}" srcId="{DFDAD61A-C2F0-4689-A8D7-71C7AE67EDC5}" destId="{B83CA565-E32D-43A9-AB0E-1563E40AEA0F}" srcOrd="1" destOrd="0" parTransId="{10F557E9-DED1-4A2E-A36C-CD7C2390B3F1}" sibTransId="{F1CB683A-D8D9-457C-ABCE-60F37E911B37}"/>
    <dgm:cxn modelId="{1F9A433D-60BF-457D-9260-F8DCADFA05BF}" type="presOf" srcId="{B83CA565-E32D-43A9-AB0E-1563E40AEA0F}" destId="{E1ED3E27-7DD9-4493-A643-5027EF12E32B}" srcOrd="0" destOrd="0" presId="urn:microsoft.com/office/officeart/2005/8/layout/vList2"/>
    <dgm:cxn modelId="{F2700492-E607-452B-AFAB-26D6D2B9608F}" type="presOf" srcId="{DFDAD61A-C2F0-4689-A8D7-71C7AE67EDC5}" destId="{2A22E828-CB9A-4639-8EFB-97D557E4E462}" srcOrd="0" destOrd="0" presId="urn:microsoft.com/office/officeart/2005/8/layout/vList2"/>
    <dgm:cxn modelId="{0EC6A9A6-BE0D-442A-8DCF-0C6D90CABF08}" srcId="{DFDAD61A-C2F0-4689-A8D7-71C7AE67EDC5}" destId="{D0EA543D-849B-4EEF-B310-0EE75A113D38}" srcOrd="0" destOrd="0" parTransId="{01963685-9051-4F39-A41E-2E6F14AAC2ED}" sibTransId="{935AE0B3-BFE2-4BB4-8174-24D67A697F4F}"/>
    <dgm:cxn modelId="{C07CC239-6B6A-418E-853A-A532E5EF57F7}" type="presOf" srcId="{D0EA543D-849B-4EEF-B310-0EE75A113D38}" destId="{E5B0F7AA-4846-467A-B886-4D21ACB5B0AE}" srcOrd="0" destOrd="0" presId="urn:microsoft.com/office/officeart/2005/8/layout/vList2"/>
    <dgm:cxn modelId="{6B9C4B7F-485C-4437-8A2F-3C0A3AA4B714}" type="presParOf" srcId="{2A22E828-CB9A-4639-8EFB-97D557E4E462}" destId="{E5B0F7AA-4846-467A-B886-4D21ACB5B0AE}" srcOrd="0" destOrd="0" presId="urn:microsoft.com/office/officeart/2005/8/layout/vList2"/>
    <dgm:cxn modelId="{D4E9CDF2-FC72-41EA-8720-CA2939C49DE4}" type="presParOf" srcId="{2A22E828-CB9A-4639-8EFB-97D557E4E462}" destId="{D11C0727-AEF8-4671-8040-15E52E21937B}" srcOrd="1" destOrd="0" presId="urn:microsoft.com/office/officeart/2005/8/layout/vList2"/>
    <dgm:cxn modelId="{D695ADFC-3158-4C1F-839C-379CE0D64EF9}" type="presParOf" srcId="{2A22E828-CB9A-4639-8EFB-97D557E4E462}" destId="{E1ED3E27-7DD9-4493-A643-5027EF12E32B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5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0F1813FF-31FD-4546-8941-530F24EDE585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B61DFA1D-A047-4C7C-86EE-BE2DB9C99BFF}">
      <dgm:prSet/>
      <dgm:spPr/>
      <dgm:t>
        <a:bodyPr/>
        <a:lstStyle/>
        <a:p>
          <a:pPr rtl="0"/>
          <a:r>
            <a:rPr lang="en-US" dirty="0" smtClean="0"/>
            <a:t>Aggregate of 5 Heads----</a:t>
          </a:r>
          <a:endParaRPr lang="en-US" dirty="0"/>
        </a:p>
      </dgm:t>
    </dgm:pt>
    <dgm:pt modelId="{4AB3C567-1529-419D-B45D-6C9FEB417980}" cxnId="{D3CBE6E9-C495-4B92-94BC-643D9072D291}" type="parTrans">
      <dgm:prSet/>
      <dgm:spPr/>
      <dgm:t>
        <a:bodyPr/>
        <a:lstStyle/>
        <a:p>
          <a:endParaRPr lang="en-US"/>
        </a:p>
      </dgm:t>
    </dgm:pt>
    <dgm:pt modelId="{BDF96165-B5C0-4049-BB18-5A3805613A17}" cxnId="{D3CBE6E9-C495-4B92-94BC-643D9072D291}" type="sibTrans">
      <dgm:prSet/>
      <dgm:spPr/>
      <dgm:t>
        <a:bodyPr/>
        <a:lstStyle/>
        <a:p>
          <a:endParaRPr lang="en-US"/>
        </a:p>
      </dgm:t>
    </dgm:pt>
    <dgm:pt modelId="{FB07C470-D143-41E9-8161-34CFB8BEED85}">
      <dgm:prSet/>
      <dgm:spPr/>
      <dgm:t>
        <a:bodyPr/>
        <a:lstStyle/>
        <a:p>
          <a:pPr rtl="0"/>
          <a:r>
            <a:rPr lang="en-US" dirty="0" smtClean="0"/>
            <a:t>Salary</a:t>
          </a:r>
          <a:endParaRPr lang="en-US" dirty="0"/>
        </a:p>
      </dgm:t>
    </dgm:pt>
    <dgm:pt modelId="{451B9991-5AAC-42F5-9B3C-B3BE94BADCBF}" cxnId="{A378E978-C19F-463D-A0B7-0A7E06ECB957}" type="parTrans">
      <dgm:prSet/>
      <dgm:spPr/>
      <dgm:t>
        <a:bodyPr/>
        <a:lstStyle/>
        <a:p>
          <a:endParaRPr lang="en-US"/>
        </a:p>
      </dgm:t>
    </dgm:pt>
    <dgm:pt modelId="{9E5AC981-10C2-49CA-8B9D-30CE17ACCA13}" cxnId="{A378E978-C19F-463D-A0B7-0A7E06ECB957}" type="sibTrans">
      <dgm:prSet/>
      <dgm:spPr/>
      <dgm:t>
        <a:bodyPr/>
        <a:lstStyle/>
        <a:p>
          <a:endParaRPr lang="en-US"/>
        </a:p>
      </dgm:t>
    </dgm:pt>
    <dgm:pt modelId="{1B4B0C39-EBD4-48D2-9800-C061D0ACDC39}">
      <dgm:prSet/>
      <dgm:spPr/>
      <dgm:t>
        <a:bodyPr/>
        <a:lstStyle/>
        <a:p>
          <a:pPr rtl="0"/>
          <a:r>
            <a:rPr lang="en-US" dirty="0" smtClean="0"/>
            <a:t>HP</a:t>
          </a:r>
          <a:endParaRPr lang="en-US" dirty="0"/>
        </a:p>
      </dgm:t>
    </dgm:pt>
    <dgm:pt modelId="{3CC5AD8E-D833-45EF-8908-29CA657A1C3E}" cxnId="{2F0F3E2A-53C2-4095-AE93-53A59103C268}" type="parTrans">
      <dgm:prSet/>
      <dgm:spPr/>
      <dgm:t>
        <a:bodyPr/>
        <a:lstStyle/>
        <a:p>
          <a:endParaRPr lang="en-US"/>
        </a:p>
      </dgm:t>
    </dgm:pt>
    <dgm:pt modelId="{B9CA529B-F40F-4D35-98B0-82CD57742777}" cxnId="{2F0F3E2A-53C2-4095-AE93-53A59103C268}" type="sibTrans">
      <dgm:prSet/>
      <dgm:spPr/>
      <dgm:t>
        <a:bodyPr/>
        <a:lstStyle/>
        <a:p>
          <a:endParaRPr lang="en-US"/>
        </a:p>
      </dgm:t>
    </dgm:pt>
    <dgm:pt modelId="{05D9D56E-F667-4364-BECA-862F34F10393}">
      <dgm:prSet/>
      <dgm:spPr/>
      <dgm:t>
        <a:bodyPr/>
        <a:lstStyle/>
        <a:p>
          <a:pPr rtl="0"/>
          <a:r>
            <a:rPr lang="en-US" dirty="0" smtClean="0"/>
            <a:t>Business/Profession</a:t>
          </a:r>
          <a:endParaRPr lang="en-US" dirty="0"/>
        </a:p>
      </dgm:t>
    </dgm:pt>
    <dgm:pt modelId="{A90BFAFF-FEA5-4244-9855-C3714C92AF50}" cxnId="{B308DDE1-6CF8-4B24-9C11-5EB4B78D2DBC}" type="parTrans">
      <dgm:prSet/>
      <dgm:spPr/>
      <dgm:t>
        <a:bodyPr/>
        <a:lstStyle/>
        <a:p>
          <a:endParaRPr lang="en-US"/>
        </a:p>
      </dgm:t>
    </dgm:pt>
    <dgm:pt modelId="{C3AB89FA-B3C6-4E8D-B5B1-D7A0A43FCA17}" cxnId="{B308DDE1-6CF8-4B24-9C11-5EB4B78D2DBC}" type="sibTrans">
      <dgm:prSet/>
      <dgm:spPr/>
      <dgm:t>
        <a:bodyPr/>
        <a:lstStyle/>
        <a:p>
          <a:endParaRPr lang="en-US"/>
        </a:p>
      </dgm:t>
    </dgm:pt>
    <dgm:pt modelId="{A21CB6C6-FBDF-4E90-9C5C-66AE58148223}">
      <dgm:prSet/>
      <dgm:spPr/>
      <dgm:t>
        <a:bodyPr/>
        <a:lstStyle/>
        <a:p>
          <a:pPr rtl="0"/>
          <a:r>
            <a:rPr lang="en-US" dirty="0" smtClean="0"/>
            <a:t>CG</a:t>
          </a:r>
          <a:endParaRPr lang="en-US" dirty="0"/>
        </a:p>
      </dgm:t>
    </dgm:pt>
    <dgm:pt modelId="{10A18C30-3AA4-4B52-8022-20D522E05E0B}" cxnId="{18C43760-6145-411E-9FB6-F2298562B178}" type="parTrans">
      <dgm:prSet/>
      <dgm:spPr/>
      <dgm:t>
        <a:bodyPr/>
        <a:lstStyle/>
        <a:p>
          <a:endParaRPr lang="en-US"/>
        </a:p>
      </dgm:t>
    </dgm:pt>
    <dgm:pt modelId="{C4DD4357-A70D-445B-9BB2-F3BDF0DEDEE8}" cxnId="{18C43760-6145-411E-9FB6-F2298562B178}" type="sibTrans">
      <dgm:prSet/>
      <dgm:spPr/>
      <dgm:t>
        <a:bodyPr/>
        <a:lstStyle/>
        <a:p>
          <a:endParaRPr lang="en-US"/>
        </a:p>
      </dgm:t>
    </dgm:pt>
    <dgm:pt modelId="{BA174A61-1BDE-4AAB-9FC4-933B3E7A0FF8}">
      <dgm:prSet/>
      <dgm:spPr/>
      <dgm:t>
        <a:bodyPr/>
        <a:lstStyle/>
        <a:p>
          <a:pPr rtl="0"/>
          <a:r>
            <a:rPr lang="en-US" dirty="0" smtClean="0"/>
            <a:t>OS</a:t>
          </a:r>
          <a:endParaRPr lang="en-US" dirty="0"/>
        </a:p>
      </dgm:t>
    </dgm:pt>
    <dgm:pt modelId="{EFBD99DE-D777-4BF4-A0D1-E955AD4E274E}" cxnId="{F4C2B81D-64E6-467E-A859-3D665D08A0AA}" type="parTrans">
      <dgm:prSet/>
      <dgm:spPr/>
      <dgm:t>
        <a:bodyPr/>
        <a:lstStyle/>
        <a:p>
          <a:endParaRPr lang="en-US"/>
        </a:p>
      </dgm:t>
    </dgm:pt>
    <dgm:pt modelId="{32D3FB76-1338-4440-8C0B-236A8DA042FF}" cxnId="{F4C2B81D-64E6-467E-A859-3D665D08A0AA}" type="sibTrans">
      <dgm:prSet/>
      <dgm:spPr/>
      <dgm:t>
        <a:bodyPr/>
        <a:lstStyle/>
        <a:p>
          <a:endParaRPr lang="en-US"/>
        </a:p>
      </dgm:t>
    </dgm:pt>
    <dgm:pt modelId="{D8AB5585-33B9-4B90-B0E8-F1D8DCB7DF52}" type="pres">
      <dgm:prSet presAssocID="{0F1813FF-31FD-4546-8941-530F24EDE585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D5CF5C8C-98E0-44A0-9952-A73EEEA10CD7}" type="pres">
      <dgm:prSet presAssocID="{B61DFA1D-A047-4C7C-86EE-BE2DB9C99BFF}" presName="parentText" presStyleLbl="node1" presStyleIdx="0" presStyleCnt="6" custLinFactNeighborX="-926" custLinFactNeighborY="-47142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3E5D0BB-8AEF-4794-AFCD-259D46478FED}" type="pres">
      <dgm:prSet presAssocID="{BDF96165-B5C0-4049-BB18-5A3805613A17}" presName="spacer" presStyleCnt="0"/>
      <dgm:spPr/>
    </dgm:pt>
    <dgm:pt modelId="{D3ADC4B7-5D5B-4262-9A14-EDA4A3EC5671}" type="pres">
      <dgm:prSet presAssocID="{FB07C470-D143-41E9-8161-34CFB8BEED85}" presName="parentText" presStyleLbl="node1" presStyleIdx="1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1A84B8C-6D8F-4E6A-9183-4A9F65F3BD66}" type="pres">
      <dgm:prSet presAssocID="{9E5AC981-10C2-49CA-8B9D-30CE17ACCA13}" presName="spacer" presStyleCnt="0"/>
      <dgm:spPr/>
    </dgm:pt>
    <dgm:pt modelId="{FC3B31A3-8763-4221-9F0B-CD96E1F7125E}" type="pres">
      <dgm:prSet presAssocID="{1B4B0C39-EBD4-48D2-9800-C061D0ACDC39}" presName="parentText" presStyleLbl="node1" presStyleIdx="2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1BA7674-59AF-4770-97C1-963BD86EF750}" type="pres">
      <dgm:prSet presAssocID="{B9CA529B-F40F-4D35-98B0-82CD57742777}" presName="spacer" presStyleCnt="0"/>
      <dgm:spPr/>
    </dgm:pt>
    <dgm:pt modelId="{E4496904-1ADE-4AF8-AC4B-7685093B00BD}" type="pres">
      <dgm:prSet presAssocID="{05D9D56E-F667-4364-BECA-862F34F10393}" presName="parentText" presStyleLbl="node1" presStyleIdx="3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E04A49E-6F87-44B3-BFCB-769D2AA3E15B}" type="pres">
      <dgm:prSet presAssocID="{C3AB89FA-B3C6-4E8D-B5B1-D7A0A43FCA17}" presName="spacer" presStyleCnt="0"/>
      <dgm:spPr/>
    </dgm:pt>
    <dgm:pt modelId="{1207A527-A4D2-477C-9612-8045CBCD02CA}" type="pres">
      <dgm:prSet presAssocID="{A21CB6C6-FBDF-4E90-9C5C-66AE58148223}" presName="parentText" presStyleLbl="node1" presStyleIdx="4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667D54A-CFBA-47AC-94D8-F305B5AE0B3B}" type="pres">
      <dgm:prSet presAssocID="{C4DD4357-A70D-445B-9BB2-F3BDF0DEDEE8}" presName="spacer" presStyleCnt="0"/>
      <dgm:spPr/>
    </dgm:pt>
    <dgm:pt modelId="{CE4DD7FA-E3DD-4205-8753-91A836F34B28}" type="pres">
      <dgm:prSet presAssocID="{BA174A61-1BDE-4AAB-9FC4-933B3E7A0FF8}" presName="parentText" presStyleLbl="node1" presStyleIdx="5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C6363DF3-02F4-434E-8BF7-34A69293774E}" type="presOf" srcId="{A21CB6C6-FBDF-4E90-9C5C-66AE58148223}" destId="{1207A527-A4D2-477C-9612-8045CBCD02CA}" srcOrd="0" destOrd="0" presId="urn:microsoft.com/office/officeart/2005/8/layout/vList2"/>
    <dgm:cxn modelId="{F5E2C980-2ABE-4EA4-AA00-71491647FE2D}" type="presOf" srcId="{BA174A61-1BDE-4AAB-9FC4-933B3E7A0FF8}" destId="{CE4DD7FA-E3DD-4205-8753-91A836F34B28}" srcOrd="0" destOrd="0" presId="urn:microsoft.com/office/officeart/2005/8/layout/vList2"/>
    <dgm:cxn modelId="{D3CBE6E9-C495-4B92-94BC-643D9072D291}" srcId="{0F1813FF-31FD-4546-8941-530F24EDE585}" destId="{B61DFA1D-A047-4C7C-86EE-BE2DB9C99BFF}" srcOrd="0" destOrd="0" parTransId="{4AB3C567-1529-419D-B45D-6C9FEB417980}" sibTransId="{BDF96165-B5C0-4049-BB18-5A3805613A17}"/>
    <dgm:cxn modelId="{B308DDE1-6CF8-4B24-9C11-5EB4B78D2DBC}" srcId="{0F1813FF-31FD-4546-8941-530F24EDE585}" destId="{05D9D56E-F667-4364-BECA-862F34F10393}" srcOrd="3" destOrd="0" parTransId="{A90BFAFF-FEA5-4244-9855-C3714C92AF50}" sibTransId="{C3AB89FA-B3C6-4E8D-B5B1-D7A0A43FCA17}"/>
    <dgm:cxn modelId="{18C43760-6145-411E-9FB6-F2298562B178}" srcId="{0F1813FF-31FD-4546-8941-530F24EDE585}" destId="{A21CB6C6-FBDF-4E90-9C5C-66AE58148223}" srcOrd="4" destOrd="0" parTransId="{10A18C30-3AA4-4B52-8022-20D522E05E0B}" sibTransId="{C4DD4357-A70D-445B-9BB2-F3BDF0DEDEE8}"/>
    <dgm:cxn modelId="{2150C8C0-4319-4132-A241-5C2A780A2F45}" type="presOf" srcId="{0F1813FF-31FD-4546-8941-530F24EDE585}" destId="{D8AB5585-33B9-4B90-B0E8-F1D8DCB7DF52}" srcOrd="0" destOrd="0" presId="urn:microsoft.com/office/officeart/2005/8/layout/vList2"/>
    <dgm:cxn modelId="{696F40F6-3572-4DF9-A352-E440E9E07504}" type="presOf" srcId="{1B4B0C39-EBD4-48D2-9800-C061D0ACDC39}" destId="{FC3B31A3-8763-4221-9F0B-CD96E1F7125E}" srcOrd="0" destOrd="0" presId="urn:microsoft.com/office/officeart/2005/8/layout/vList2"/>
    <dgm:cxn modelId="{4F95767C-415F-4665-9675-E783B6F836B9}" type="presOf" srcId="{05D9D56E-F667-4364-BECA-862F34F10393}" destId="{E4496904-1ADE-4AF8-AC4B-7685093B00BD}" srcOrd="0" destOrd="0" presId="urn:microsoft.com/office/officeart/2005/8/layout/vList2"/>
    <dgm:cxn modelId="{E4627539-2575-4B02-9FFC-F63D259CE345}" type="presOf" srcId="{FB07C470-D143-41E9-8161-34CFB8BEED85}" destId="{D3ADC4B7-5D5B-4262-9A14-EDA4A3EC5671}" srcOrd="0" destOrd="0" presId="urn:microsoft.com/office/officeart/2005/8/layout/vList2"/>
    <dgm:cxn modelId="{BDD5D47A-B2C0-4477-9F1E-6DD89F4333F3}" type="presOf" srcId="{B61DFA1D-A047-4C7C-86EE-BE2DB9C99BFF}" destId="{D5CF5C8C-98E0-44A0-9952-A73EEEA10CD7}" srcOrd="0" destOrd="0" presId="urn:microsoft.com/office/officeart/2005/8/layout/vList2"/>
    <dgm:cxn modelId="{2F0F3E2A-53C2-4095-AE93-53A59103C268}" srcId="{0F1813FF-31FD-4546-8941-530F24EDE585}" destId="{1B4B0C39-EBD4-48D2-9800-C061D0ACDC39}" srcOrd="2" destOrd="0" parTransId="{3CC5AD8E-D833-45EF-8908-29CA657A1C3E}" sibTransId="{B9CA529B-F40F-4D35-98B0-82CD57742777}"/>
    <dgm:cxn modelId="{F4C2B81D-64E6-467E-A859-3D665D08A0AA}" srcId="{0F1813FF-31FD-4546-8941-530F24EDE585}" destId="{BA174A61-1BDE-4AAB-9FC4-933B3E7A0FF8}" srcOrd="5" destOrd="0" parTransId="{EFBD99DE-D777-4BF4-A0D1-E955AD4E274E}" sibTransId="{32D3FB76-1338-4440-8C0B-236A8DA042FF}"/>
    <dgm:cxn modelId="{A378E978-C19F-463D-A0B7-0A7E06ECB957}" srcId="{0F1813FF-31FD-4546-8941-530F24EDE585}" destId="{FB07C470-D143-41E9-8161-34CFB8BEED85}" srcOrd="1" destOrd="0" parTransId="{451B9991-5AAC-42F5-9B3C-B3BE94BADCBF}" sibTransId="{9E5AC981-10C2-49CA-8B9D-30CE17ACCA13}"/>
    <dgm:cxn modelId="{5A83F2A2-B866-420E-80BE-9BE3F44B6C01}" type="presParOf" srcId="{D8AB5585-33B9-4B90-B0E8-F1D8DCB7DF52}" destId="{D5CF5C8C-98E0-44A0-9952-A73EEEA10CD7}" srcOrd="0" destOrd="0" presId="urn:microsoft.com/office/officeart/2005/8/layout/vList2"/>
    <dgm:cxn modelId="{D1B06E7E-38DF-4095-9134-EAA0CAA84E32}" type="presParOf" srcId="{D8AB5585-33B9-4B90-B0E8-F1D8DCB7DF52}" destId="{03E5D0BB-8AEF-4794-AFCD-259D46478FED}" srcOrd="1" destOrd="0" presId="urn:microsoft.com/office/officeart/2005/8/layout/vList2"/>
    <dgm:cxn modelId="{5565723B-F2EE-4C87-89A9-664A84306B06}" type="presParOf" srcId="{D8AB5585-33B9-4B90-B0E8-F1D8DCB7DF52}" destId="{D3ADC4B7-5D5B-4262-9A14-EDA4A3EC5671}" srcOrd="2" destOrd="0" presId="urn:microsoft.com/office/officeart/2005/8/layout/vList2"/>
    <dgm:cxn modelId="{D22E6659-9589-4D7D-BA5E-1D65189DE0B3}" type="presParOf" srcId="{D8AB5585-33B9-4B90-B0E8-F1D8DCB7DF52}" destId="{71A84B8C-6D8F-4E6A-9183-4A9F65F3BD66}" srcOrd="3" destOrd="0" presId="urn:microsoft.com/office/officeart/2005/8/layout/vList2"/>
    <dgm:cxn modelId="{4840EC4E-DDFF-4FFD-B8AC-00F9B4FC6D3D}" type="presParOf" srcId="{D8AB5585-33B9-4B90-B0E8-F1D8DCB7DF52}" destId="{FC3B31A3-8763-4221-9F0B-CD96E1F7125E}" srcOrd="4" destOrd="0" presId="urn:microsoft.com/office/officeart/2005/8/layout/vList2"/>
    <dgm:cxn modelId="{1009B3EF-90EC-4A70-8516-53DC20B93F1B}" type="presParOf" srcId="{D8AB5585-33B9-4B90-B0E8-F1D8DCB7DF52}" destId="{51BA7674-59AF-4770-97C1-963BD86EF750}" srcOrd="5" destOrd="0" presId="urn:microsoft.com/office/officeart/2005/8/layout/vList2"/>
    <dgm:cxn modelId="{8800E359-C3D4-47F3-BA25-A59E872EA569}" type="presParOf" srcId="{D8AB5585-33B9-4B90-B0E8-F1D8DCB7DF52}" destId="{E4496904-1ADE-4AF8-AC4B-7685093B00BD}" srcOrd="6" destOrd="0" presId="urn:microsoft.com/office/officeart/2005/8/layout/vList2"/>
    <dgm:cxn modelId="{D8723CEA-585A-40A9-9682-2EB5A1628672}" type="presParOf" srcId="{D8AB5585-33B9-4B90-B0E8-F1D8DCB7DF52}" destId="{2E04A49E-6F87-44B3-BFCB-769D2AA3E15B}" srcOrd="7" destOrd="0" presId="urn:microsoft.com/office/officeart/2005/8/layout/vList2"/>
    <dgm:cxn modelId="{C42C172E-03FC-498F-986F-1DFD6738CAA9}" type="presParOf" srcId="{D8AB5585-33B9-4B90-B0E8-F1D8DCB7DF52}" destId="{1207A527-A4D2-477C-9612-8045CBCD02CA}" srcOrd="8" destOrd="0" presId="urn:microsoft.com/office/officeart/2005/8/layout/vList2"/>
    <dgm:cxn modelId="{240F0FF2-F55C-45A4-B0D5-3589C23244CB}" type="presParOf" srcId="{D8AB5585-33B9-4B90-B0E8-F1D8DCB7DF52}" destId="{F667D54A-CFBA-47AC-94D8-F305B5AE0B3B}" srcOrd="9" destOrd="0" presId="urn:microsoft.com/office/officeart/2005/8/layout/vList2"/>
    <dgm:cxn modelId="{19236FC3-3BCC-4F49-B32C-9A29FBC890D6}" type="presParOf" srcId="{D8AB5585-33B9-4B90-B0E8-F1D8DCB7DF52}" destId="{CE4DD7FA-E3DD-4205-8753-91A836F34B28}" srcOrd="1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5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8FE86583-A3AF-4B0E-8670-5AC5C8C461C0}" type="doc">
      <dgm:prSet loTypeId="urn:microsoft.com/office/officeart/2005/8/layout/vList3#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705ECD95-48BE-4E7E-BC89-99220EF66AFF}">
      <dgm:prSet/>
      <dgm:spPr/>
      <dgm:t>
        <a:bodyPr/>
        <a:lstStyle/>
        <a:p>
          <a:pPr rtl="0"/>
          <a:r>
            <a:rPr lang="en-US" dirty="0" smtClean="0"/>
            <a:t>2 categories</a:t>
          </a:r>
          <a:endParaRPr lang="en-US" dirty="0"/>
        </a:p>
      </dgm:t>
    </dgm:pt>
    <dgm:pt modelId="{16EFE1DD-A24A-4091-B331-8F3F7A417BDB}" cxnId="{DE3C7194-5EE6-4C47-BCD1-8F4E8B7763CD}" type="parTrans">
      <dgm:prSet/>
      <dgm:spPr/>
      <dgm:t>
        <a:bodyPr/>
        <a:lstStyle/>
        <a:p>
          <a:endParaRPr lang="en-US"/>
        </a:p>
      </dgm:t>
    </dgm:pt>
    <dgm:pt modelId="{0D36FBE8-74D5-4686-83A1-C788E555899C}" cxnId="{DE3C7194-5EE6-4C47-BCD1-8F4E8B7763CD}" type="sibTrans">
      <dgm:prSet/>
      <dgm:spPr/>
      <dgm:t>
        <a:bodyPr/>
        <a:lstStyle/>
        <a:p>
          <a:endParaRPr lang="en-US"/>
        </a:p>
      </dgm:t>
    </dgm:pt>
    <dgm:pt modelId="{539EB526-B4B5-4F46-B0CA-EBB610919A73}">
      <dgm:prSet/>
      <dgm:spPr/>
      <dgm:t>
        <a:bodyPr/>
        <a:lstStyle/>
        <a:p>
          <a:pPr rtl="0"/>
          <a:r>
            <a:rPr lang="en-US" dirty="0" smtClean="0"/>
            <a:t>1.Payments </a:t>
          </a:r>
          <a:endParaRPr lang="en-US" dirty="0"/>
        </a:p>
      </dgm:t>
    </dgm:pt>
    <dgm:pt modelId="{23958BE5-C718-42AB-8F73-4079BC0C0728}" cxnId="{5B1BA62E-225D-4108-8BB8-EABEBB7552B7}" type="parTrans">
      <dgm:prSet/>
      <dgm:spPr/>
      <dgm:t>
        <a:bodyPr/>
        <a:lstStyle/>
        <a:p>
          <a:endParaRPr lang="en-US"/>
        </a:p>
      </dgm:t>
    </dgm:pt>
    <dgm:pt modelId="{4A14E1D9-4502-4F36-A842-4B2910F5F5C7}" cxnId="{5B1BA62E-225D-4108-8BB8-EABEBB7552B7}" type="sibTrans">
      <dgm:prSet/>
      <dgm:spPr/>
      <dgm:t>
        <a:bodyPr/>
        <a:lstStyle/>
        <a:p>
          <a:endParaRPr lang="en-US"/>
        </a:p>
      </dgm:t>
    </dgm:pt>
    <dgm:pt modelId="{89CD7F8A-24F3-41AC-BC19-861ECC9714AB}">
      <dgm:prSet/>
      <dgm:spPr/>
      <dgm:t>
        <a:bodyPr/>
        <a:lstStyle/>
        <a:p>
          <a:pPr rtl="0"/>
          <a:r>
            <a:rPr lang="en-US" dirty="0" err="1" smtClean="0"/>
            <a:t>Eg</a:t>
          </a:r>
          <a:r>
            <a:rPr lang="en-US" dirty="0" smtClean="0"/>
            <a:t>. Donation- Sec.80G</a:t>
          </a:r>
          <a:endParaRPr lang="en-US" dirty="0"/>
        </a:p>
      </dgm:t>
    </dgm:pt>
    <dgm:pt modelId="{3D8CE0CF-ADC2-47C0-B45C-7E86D406C1A3}" cxnId="{59F0953B-484D-445E-A011-DF512CFE4DFE}" type="parTrans">
      <dgm:prSet/>
      <dgm:spPr/>
      <dgm:t>
        <a:bodyPr/>
        <a:lstStyle/>
        <a:p>
          <a:endParaRPr lang="en-US"/>
        </a:p>
      </dgm:t>
    </dgm:pt>
    <dgm:pt modelId="{044CC555-2BA6-4264-877F-AB69E882599C}" cxnId="{59F0953B-484D-445E-A011-DF512CFE4DFE}" type="sibTrans">
      <dgm:prSet/>
      <dgm:spPr/>
      <dgm:t>
        <a:bodyPr/>
        <a:lstStyle/>
        <a:p>
          <a:endParaRPr lang="en-US"/>
        </a:p>
      </dgm:t>
    </dgm:pt>
    <dgm:pt modelId="{8D85B0F0-C42A-4375-8E54-94F7E3F86CF7}">
      <dgm:prSet/>
      <dgm:spPr/>
      <dgm:t>
        <a:bodyPr/>
        <a:lstStyle/>
        <a:p>
          <a:pPr rtl="0"/>
          <a:r>
            <a:rPr lang="en-US" dirty="0" smtClean="0"/>
            <a:t>2.Incomes</a:t>
          </a:r>
          <a:endParaRPr lang="en-US" dirty="0"/>
        </a:p>
      </dgm:t>
    </dgm:pt>
    <dgm:pt modelId="{4926BB97-19B5-409F-91D7-6BBC6797A810}" cxnId="{E2406309-E22D-494C-87AF-E6BB29DB2FA3}" type="parTrans">
      <dgm:prSet/>
      <dgm:spPr/>
      <dgm:t>
        <a:bodyPr/>
        <a:lstStyle/>
        <a:p>
          <a:endParaRPr lang="en-US"/>
        </a:p>
      </dgm:t>
    </dgm:pt>
    <dgm:pt modelId="{EC2F09B5-DB0A-4E62-B72D-FB36A23B3CDE}" cxnId="{E2406309-E22D-494C-87AF-E6BB29DB2FA3}" type="sibTrans">
      <dgm:prSet/>
      <dgm:spPr/>
      <dgm:t>
        <a:bodyPr/>
        <a:lstStyle/>
        <a:p>
          <a:endParaRPr lang="en-US"/>
        </a:p>
      </dgm:t>
    </dgm:pt>
    <dgm:pt modelId="{9C98D042-B7F7-49BA-9FF1-31BCF36CD1AD}">
      <dgm:prSet/>
      <dgm:spPr/>
      <dgm:t>
        <a:bodyPr/>
        <a:lstStyle/>
        <a:p>
          <a:pPr rtl="0"/>
          <a:r>
            <a:rPr lang="en-US" dirty="0" smtClean="0"/>
            <a:t>Co-operative Societies -Sec.80(p)</a:t>
          </a:r>
          <a:endParaRPr lang="en-US" dirty="0"/>
        </a:p>
      </dgm:t>
    </dgm:pt>
    <dgm:pt modelId="{F54B6295-E088-4D9E-B77D-69FB9202A2D6}" cxnId="{65EC1135-6C6C-4946-8180-C40CDD62645B}" type="parTrans">
      <dgm:prSet/>
      <dgm:spPr/>
      <dgm:t>
        <a:bodyPr/>
        <a:lstStyle/>
        <a:p>
          <a:endParaRPr lang="en-US"/>
        </a:p>
      </dgm:t>
    </dgm:pt>
    <dgm:pt modelId="{51A0851B-B3A3-471E-8257-3BBDAC47F51A}" cxnId="{65EC1135-6C6C-4946-8180-C40CDD62645B}" type="sibTrans">
      <dgm:prSet/>
      <dgm:spPr/>
      <dgm:t>
        <a:bodyPr/>
        <a:lstStyle/>
        <a:p>
          <a:endParaRPr lang="en-US"/>
        </a:p>
      </dgm:t>
    </dgm:pt>
    <dgm:pt modelId="{6EDC435C-E739-4274-AE2F-A1A001B18868}" type="pres">
      <dgm:prSet presAssocID="{8FE86583-A3AF-4B0E-8670-5AC5C8C461C0}" presName="linearFlow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99DAFC30-FD3B-45A0-8FE3-D588C2D63123}" type="pres">
      <dgm:prSet presAssocID="{705ECD95-48BE-4E7E-BC89-99220EF66AFF}" presName="composite" presStyleCnt="0"/>
      <dgm:spPr/>
    </dgm:pt>
    <dgm:pt modelId="{88F1C93E-FE0B-4146-AF42-80066419A79B}" type="pres">
      <dgm:prSet presAssocID="{705ECD95-48BE-4E7E-BC89-99220EF66AFF}" presName="imgShp" presStyleLbl="fgImgPlace1" presStyleIdx="0" presStyleCnt="5"/>
      <dgm:spPr/>
    </dgm:pt>
    <dgm:pt modelId="{2E3BFD09-7D5C-463A-858C-99A4D3D394F3}" type="pres">
      <dgm:prSet presAssocID="{705ECD95-48BE-4E7E-BC89-99220EF66AFF}" presName="txShp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DF8F8FD-DA6E-4A69-9640-CEF3E92429F3}" type="pres">
      <dgm:prSet presAssocID="{0D36FBE8-74D5-4686-83A1-C788E555899C}" presName="spacing" presStyleCnt="0"/>
      <dgm:spPr/>
    </dgm:pt>
    <dgm:pt modelId="{00FAFF80-D33E-44A9-A117-9398E6BD0503}" type="pres">
      <dgm:prSet presAssocID="{539EB526-B4B5-4F46-B0CA-EBB610919A73}" presName="composite" presStyleCnt="0"/>
      <dgm:spPr/>
    </dgm:pt>
    <dgm:pt modelId="{3DB1F438-B7AD-4EA6-BF83-50C6B8623044}" type="pres">
      <dgm:prSet presAssocID="{539EB526-B4B5-4F46-B0CA-EBB610919A73}" presName="imgShp" presStyleLbl="fgImgPlace1" presStyleIdx="1" presStyleCnt="5"/>
      <dgm:spPr/>
    </dgm:pt>
    <dgm:pt modelId="{749D2E7C-75E7-46DA-BA90-B075EF44723C}" type="pres">
      <dgm:prSet presAssocID="{539EB526-B4B5-4F46-B0CA-EBB610919A73}" presName="txShp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8967A65-09A2-453B-855F-2E3958A2405C}" type="pres">
      <dgm:prSet presAssocID="{4A14E1D9-4502-4F36-A842-4B2910F5F5C7}" presName="spacing" presStyleCnt="0"/>
      <dgm:spPr/>
    </dgm:pt>
    <dgm:pt modelId="{CB6B7136-BAE6-47ED-8F52-15F910B87DBF}" type="pres">
      <dgm:prSet presAssocID="{89CD7F8A-24F3-41AC-BC19-861ECC9714AB}" presName="composite" presStyleCnt="0"/>
      <dgm:spPr/>
    </dgm:pt>
    <dgm:pt modelId="{0093A6AE-2A3C-4B6F-B893-EEA118544D71}" type="pres">
      <dgm:prSet presAssocID="{89CD7F8A-24F3-41AC-BC19-861ECC9714AB}" presName="imgShp" presStyleLbl="fgImgPlace1" presStyleIdx="2" presStyleCnt="5"/>
      <dgm:spPr/>
    </dgm:pt>
    <dgm:pt modelId="{9779586B-54FB-4B0E-B4EC-1162509D0275}" type="pres">
      <dgm:prSet presAssocID="{89CD7F8A-24F3-41AC-BC19-861ECC9714AB}" presName="txShp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798327B-3101-4352-B404-40F7AB33B857}" type="pres">
      <dgm:prSet presAssocID="{044CC555-2BA6-4264-877F-AB69E882599C}" presName="spacing" presStyleCnt="0"/>
      <dgm:spPr/>
    </dgm:pt>
    <dgm:pt modelId="{FB60FFB1-FE73-4935-B799-F15C5C379DC6}" type="pres">
      <dgm:prSet presAssocID="{8D85B0F0-C42A-4375-8E54-94F7E3F86CF7}" presName="composite" presStyleCnt="0"/>
      <dgm:spPr/>
    </dgm:pt>
    <dgm:pt modelId="{F9F9B8B8-409E-497F-9E5B-DED2F7128685}" type="pres">
      <dgm:prSet presAssocID="{8D85B0F0-C42A-4375-8E54-94F7E3F86CF7}" presName="imgShp" presStyleLbl="fgImgPlace1" presStyleIdx="3" presStyleCnt="5"/>
      <dgm:spPr/>
    </dgm:pt>
    <dgm:pt modelId="{EAE175C6-612D-4BC8-967B-94938D74D4B7}" type="pres">
      <dgm:prSet presAssocID="{8D85B0F0-C42A-4375-8E54-94F7E3F86CF7}" presName="txShp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73D271D-B83C-4C64-B535-88C414F280DE}" type="pres">
      <dgm:prSet presAssocID="{EC2F09B5-DB0A-4E62-B72D-FB36A23B3CDE}" presName="spacing" presStyleCnt="0"/>
      <dgm:spPr/>
    </dgm:pt>
    <dgm:pt modelId="{1A077349-F43B-4471-A4F7-3DC938B3314C}" type="pres">
      <dgm:prSet presAssocID="{9C98D042-B7F7-49BA-9FF1-31BCF36CD1AD}" presName="composite" presStyleCnt="0"/>
      <dgm:spPr/>
    </dgm:pt>
    <dgm:pt modelId="{E6AE3E75-3606-4A32-A087-B86F46A76782}" type="pres">
      <dgm:prSet presAssocID="{9C98D042-B7F7-49BA-9FF1-31BCF36CD1AD}" presName="imgShp" presStyleLbl="fgImgPlace1" presStyleIdx="4" presStyleCnt="5"/>
      <dgm:spPr/>
    </dgm:pt>
    <dgm:pt modelId="{03B0A98A-51F0-4453-8BC9-EC78F15FDEB6}" type="pres">
      <dgm:prSet presAssocID="{9C98D042-B7F7-49BA-9FF1-31BCF36CD1AD}" presName="txShp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17019546-F2FA-4FCF-A450-34CD251E02CD}" type="presOf" srcId="{8FE86583-A3AF-4B0E-8670-5AC5C8C461C0}" destId="{6EDC435C-E739-4274-AE2F-A1A001B18868}" srcOrd="0" destOrd="0" presId="urn:microsoft.com/office/officeart/2005/8/layout/vList3#2"/>
    <dgm:cxn modelId="{5B1BA62E-225D-4108-8BB8-EABEBB7552B7}" srcId="{8FE86583-A3AF-4B0E-8670-5AC5C8C461C0}" destId="{539EB526-B4B5-4F46-B0CA-EBB610919A73}" srcOrd="1" destOrd="0" parTransId="{23958BE5-C718-42AB-8F73-4079BC0C0728}" sibTransId="{4A14E1D9-4502-4F36-A842-4B2910F5F5C7}"/>
    <dgm:cxn modelId="{A6237111-95F8-4D63-9246-5118BD6CC864}" type="presOf" srcId="{89CD7F8A-24F3-41AC-BC19-861ECC9714AB}" destId="{9779586B-54FB-4B0E-B4EC-1162509D0275}" srcOrd="0" destOrd="0" presId="urn:microsoft.com/office/officeart/2005/8/layout/vList3#2"/>
    <dgm:cxn modelId="{F4E1DA23-A812-4196-BA42-DA8D34D6099B}" type="presOf" srcId="{9C98D042-B7F7-49BA-9FF1-31BCF36CD1AD}" destId="{03B0A98A-51F0-4453-8BC9-EC78F15FDEB6}" srcOrd="0" destOrd="0" presId="urn:microsoft.com/office/officeart/2005/8/layout/vList3#2"/>
    <dgm:cxn modelId="{59F0953B-484D-445E-A011-DF512CFE4DFE}" srcId="{8FE86583-A3AF-4B0E-8670-5AC5C8C461C0}" destId="{89CD7F8A-24F3-41AC-BC19-861ECC9714AB}" srcOrd="2" destOrd="0" parTransId="{3D8CE0CF-ADC2-47C0-B45C-7E86D406C1A3}" sibTransId="{044CC555-2BA6-4264-877F-AB69E882599C}"/>
    <dgm:cxn modelId="{44CCA1E8-E0F0-4F7C-BE19-12712C802590}" type="presOf" srcId="{705ECD95-48BE-4E7E-BC89-99220EF66AFF}" destId="{2E3BFD09-7D5C-463A-858C-99A4D3D394F3}" srcOrd="0" destOrd="0" presId="urn:microsoft.com/office/officeart/2005/8/layout/vList3#2"/>
    <dgm:cxn modelId="{65EC1135-6C6C-4946-8180-C40CDD62645B}" srcId="{8FE86583-A3AF-4B0E-8670-5AC5C8C461C0}" destId="{9C98D042-B7F7-49BA-9FF1-31BCF36CD1AD}" srcOrd="4" destOrd="0" parTransId="{F54B6295-E088-4D9E-B77D-69FB9202A2D6}" sibTransId="{51A0851B-B3A3-471E-8257-3BBDAC47F51A}"/>
    <dgm:cxn modelId="{5600D58C-1DAC-49D4-9485-50B50FF17938}" type="presOf" srcId="{8D85B0F0-C42A-4375-8E54-94F7E3F86CF7}" destId="{EAE175C6-612D-4BC8-967B-94938D74D4B7}" srcOrd="0" destOrd="0" presId="urn:microsoft.com/office/officeart/2005/8/layout/vList3#2"/>
    <dgm:cxn modelId="{E2406309-E22D-494C-87AF-E6BB29DB2FA3}" srcId="{8FE86583-A3AF-4B0E-8670-5AC5C8C461C0}" destId="{8D85B0F0-C42A-4375-8E54-94F7E3F86CF7}" srcOrd="3" destOrd="0" parTransId="{4926BB97-19B5-409F-91D7-6BBC6797A810}" sibTransId="{EC2F09B5-DB0A-4E62-B72D-FB36A23B3CDE}"/>
    <dgm:cxn modelId="{5C1B5E2C-BFFD-43FE-A6DC-933172C8302A}" type="presOf" srcId="{539EB526-B4B5-4F46-B0CA-EBB610919A73}" destId="{749D2E7C-75E7-46DA-BA90-B075EF44723C}" srcOrd="0" destOrd="0" presId="urn:microsoft.com/office/officeart/2005/8/layout/vList3#2"/>
    <dgm:cxn modelId="{DE3C7194-5EE6-4C47-BCD1-8F4E8B7763CD}" srcId="{8FE86583-A3AF-4B0E-8670-5AC5C8C461C0}" destId="{705ECD95-48BE-4E7E-BC89-99220EF66AFF}" srcOrd="0" destOrd="0" parTransId="{16EFE1DD-A24A-4091-B331-8F3F7A417BDB}" sibTransId="{0D36FBE8-74D5-4686-83A1-C788E555899C}"/>
    <dgm:cxn modelId="{7E544D49-690B-4FEC-A53E-0D94E589AEBC}" type="presParOf" srcId="{6EDC435C-E739-4274-AE2F-A1A001B18868}" destId="{99DAFC30-FD3B-45A0-8FE3-D588C2D63123}" srcOrd="0" destOrd="0" presId="urn:microsoft.com/office/officeart/2005/8/layout/vList3#2"/>
    <dgm:cxn modelId="{876C8CA3-8EA4-42BE-8C22-1E5C51A143F6}" type="presParOf" srcId="{99DAFC30-FD3B-45A0-8FE3-D588C2D63123}" destId="{88F1C93E-FE0B-4146-AF42-80066419A79B}" srcOrd="0" destOrd="0" presId="urn:microsoft.com/office/officeart/2005/8/layout/vList3#2"/>
    <dgm:cxn modelId="{926821B6-1C11-4619-B923-9115662F77CC}" type="presParOf" srcId="{99DAFC30-FD3B-45A0-8FE3-D588C2D63123}" destId="{2E3BFD09-7D5C-463A-858C-99A4D3D394F3}" srcOrd="1" destOrd="0" presId="urn:microsoft.com/office/officeart/2005/8/layout/vList3#2"/>
    <dgm:cxn modelId="{07A6F1E3-602D-41D7-AFC1-E23D4AF3918B}" type="presParOf" srcId="{6EDC435C-E739-4274-AE2F-A1A001B18868}" destId="{CDF8F8FD-DA6E-4A69-9640-CEF3E92429F3}" srcOrd="1" destOrd="0" presId="urn:microsoft.com/office/officeart/2005/8/layout/vList3#2"/>
    <dgm:cxn modelId="{ABFDCD2D-AAB0-4A07-8148-64631EC93B84}" type="presParOf" srcId="{6EDC435C-E739-4274-AE2F-A1A001B18868}" destId="{00FAFF80-D33E-44A9-A117-9398E6BD0503}" srcOrd="2" destOrd="0" presId="urn:microsoft.com/office/officeart/2005/8/layout/vList3#2"/>
    <dgm:cxn modelId="{F9F13181-6922-45BF-ACA4-6AF8EA2B9F22}" type="presParOf" srcId="{00FAFF80-D33E-44A9-A117-9398E6BD0503}" destId="{3DB1F438-B7AD-4EA6-BF83-50C6B8623044}" srcOrd="0" destOrd="0" presId="urn:microsoft.com/office/officeart/2005/8/layout/vList3#2"/>
    <dgm:cxn modelId="{87B50A19-50EF-4E64-AFED-C17A56540852}" type="presParOf" srcId="{00FAFF80-D33E-44A9-A117-9398E6BD0503}" destId="{749D2E7C-75E7-46DA-BA90-B075EF44723C}" srcOrd="1" destOrd="0" presId="urn:microsoft.com/office/officeart/2005/8/layout/vList3#2"/>
    <dgm:cxn modelId="{812CC6E0-EE76-43B7-A0E9-83BFE24C0098}" type="presParOf" srcId="{6EDC435C-E739-4274-AE2F-A1A001B18868}" destId="{C8967A65-09A2-453B-855F-2E3958A2405C}" srcOrd="3" destOrd="0" presId="urn:microsoft.com/office/officeart/2005/8/layout/vList3#2"/>
    <dgm:cxn modelId="{ABA3BFC3-3A0C-41DA-864B-19B3E4B82C3B}" type="presParOf" srcId="{6EDC435C-E739-4274-AE2F-A1A001B18868}" destId="{CB6B7136-BAE6-47ED-8F52-15F910B87DBF}" srcOrd="4" destOrd="0" presId="urn:microsoft.com/office/officeart/2005/8/layout/vList3#2"/>
    <dgm:cxn modelId="{79B4711E-F825-414D-81A6-A9069419F76A}" type="presParOf" srcId="{CB6B7136-BAE6-47ED-8F52-15F910B87DBF}" destId="{0093A6AE-2A3C-4B6F-B893-EEA118544D71}" srcOrd="0" destOrd="0" presId="urn:microsoft.com/office/officeart/2005/8/layout/vList3#2"/>
    <dgm:cxn modelId="{230F2F31-9712-4300-B69D-F4F3D213B14D}" type="presParOf" srcId="{CB6B7136-BAE6-47ED-8F52-15F910B87DBF}" destId="{9779586B-54FB-4B0E-B4EC-1162509D0275}" srcOrd="1" destOrd="0" presId="urn:microsoft.com/office/officeart/2005/8/layout/vList3#2"/>
    <dgm:cxn modelId="{1F0B6E1B-31EB-487B-A01C-5AE9A0452161}" type="presParOf" srcId="{6EDC435C-E739-4274-AE2F-A1A001B18868}" destId="{E798327B-3101-4352-B404-40F7AB33B857}" srcOrd="5" destOrd="0" presId="urn:microsoft.com/office/officeart/2005/8/layout/vList3#2"/>
    <dgm:cxn modelId="{E18554D4-E0BF-4330-A34D-3E5825C02D61}" type="presParOf" srcId="{6EDC435C-E739-4274-AE2F-A1A001B18868}" destId="{FB60FFB1-FE73-4935-B799-F15C5C379DC6}" srcOrd="6" destOrd="0" presId="urn:microsoft.com/office/officeart/2005/8/layout/vList3#2"/>
    <dgm:cxn modelId="{5F7CC497-E024-4D92-A25B-3A251956B622}" type="presParOf" srcId="{FB60FFB1-FE73-4935-B799-F15C5C379DC6}" destId="{F9F9B8B8-409E-497F-9E5B-DED2F7128685}" srcOrd="0" destOrd="0" presId="urn:microsoft.com/office/officeart/2005/8/layout/vList3#2"/>
    <dgm:cxn modelId="{8149A578-1516-43E7-85FA-DC16736A56FA}" type="presParOf" srcId="{FB60FFB1-FE73-4935-B799-F15C5C379DC6}" destId="{EAE175C6-612D-4BC8-967B-94938D74D4B7}" srcOrd="1" destOrd="0" presId="urn:microsoft.com/office/officeart/2005/8/layout/vList3#2"/>
    <dgm:cxn modelId="{533EFA85-34B2-4F16-9D69-307FB34C63AC}" type="presParOf" srcId="{6EDC435C-E739-4274-AE2F-A1A001B18868}" destId="{173D271D-B83C-4C64-B535-88C414F280DE}" srcOrd="7" destOrd="0" presId="urn:microsoft.com/office/officeart/2005/8/layout/vList3#2"/>
    <dgm:cxn modelId="{DEFFF36A-1DDA-47D5-ABBD-562FB92B44FA}" type="presParOf" srcId="{6EDC435C-E739-4274-AE2F-A1A001B18868}" destId="{1A077349-F43B-4471-A4F7-3DC938B3314C}" srcOrd="8" destOrd="0" presId="urn:microsoft.com/office/officeart/2005/8/layout/vList3#2"/>
    <dgm:cxn modelId="{ABCB359E-C06B-4B74-A6BA-38D0D79F9272}" type="presParOf" srcId="{1A077349-F43B-4471-A4F7-3DC938B3314C}" destId="{E6AE3E75-3606-4A32-A087-B86F46A76782}" srcOrd="0" destOrd="0" presId="urn:microsoft.com/office/officeart/2005/8/layout/vList3#2"/>
    <dgm:cxn modelId="{225EDD2C-8B31-450B-9BFD-6192EBCD4D96}" type="presParOf" srcId="{1A077349-F43B-4471-A4F7-3DC938B3314C}" destId="{03B0A98A-51F0-4453-8BC9-EC78F15FDEB6}" srcOrd="1" destOrd="0" presId="urn:microsoft.com/office/officeart/2005/8/layout/vList3#2"/>
  </dgm:cxnLst>
  <dgm:bg/>
  <dgm:whole/>
  <dgm:extLst>
    <a:ext uri="http://schemas.microsoft.com/office/drawing/2008/diagram">
      <dsp:dataModelExt xmlns:dsp="http://schemas.microsoft.com/office/drawing/2008/diagram" relId="rId5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5882BA2D-7920-43B3-A78B-76A024D21650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86727D8E-4802-457F-9261-09448B9192AB}">
      <dgm:prSet/>
      <dgm:spPr/>
      <dgm:t>
        <a:bodyPr/>
        <a:lstStyle/>
        <a:p>
          <a:pPr rtl="0"/>
          <a:r>
            <a:rPr lang="en-US" dirty="0" smtClean="0"/>
            <a:t>GTI</a:t>
          </a:r>
          <a:endParaRPr lang="en-US" dirty="0"/>
        </a:p>
      </dgm:t>
    </dgm:pt>
    <dgm:pt modelId="{CC085937-0094-44EC-B732-AE417E85BF60}" cxnId="{356BDD4C-858D-4184-B635-FC30606AD6DB}" type="parTrans">
      <dgm:prSet/>
      <dgm:spPr/>
      <dgm:t>
        <a:bodyPr/>
        <a:lstStyle/>
        <a:p>
          <a:endParaRPr lang="en-US"/>
        </a:p>
      </dgm:t>
    </dgm:pt>
    <dgm:pt modelId="{AE432CC8-EEAC-4702-BC0D-5CB2EE7AF314}" cxnId="{356BDD4C-858D-4184-B635-FC30606AD6DB}" type="sibTrans">
      <dgm:prSet/>
      <dgm:spPr/>
      <dgm:t>
        <a:bodyPr/>
        <a:lstStyle/>
        <a:p>
          <a:endParaRPr lang="en-US"/>
        </a:p>
      </dgm:t>
    </dgm:pt>
    <dgm:pt modelId="{1BA3D727-1ADE-48B2-9121-A7A3B09E236A}">
      <dgm:prSet/>
      <dgm:spPr/>
      <dgm:t>
        <a:bodyPr/>
        <a:lstStyle/>
        <a:p>
          <a:pPr rtl="0"/>
          <a:r>
            <a:rPr lang="en-US" dirty="0" smtClean="0"/>
            <a:t>Less</a:t>
          </a:r>
          <a:endParaRPr lang="en-US" dirty="0"/>
        </a:p>
      </dgm:t>
    </dgm:pt>
    <dgm:pt modelId="{10BF8E23-F43F-4A75-84A8-CF3F449DC707}" cxnId="{92B6EB8B-9DEE-4F6A-9195-BE5C39E61C74}" type="parTrans">
      <dgm:prSet/>
      <dgm:spPr/>
      <dgm:t>
        <a:bodyPr/>
        <a:lstStyle/>
        <a:p>
          <a:endParaRPr lang="en-US"/>
        </a:p>
      </dgm:t>
    </dgm:pt>
    <dgm:pt modelId="{32DD83A8-6719-44AF-ACEB-9B16CE084FEA}" cxnId="{92B6EB8B-9DEE-4F6A-9195-BE5C39E61C74}" type="sibTrans">
      <dgm:prSet/>
      <dgm:spPr/>
      <dgm:t>
        <a:bodyPr/>
        <a:lstStyle/>
        <a:p>
          <a:endParaRPr lang="en-US"/>
        </a:p>
      </dgm:t>
    </dgm:pt>
    <dgm:pt modelId="{2472D083-6982-47AD-978C-AC65BC4BE633}">
      <dgm:prSet/>
      <dgm:spPr/>
      <dgm:t>
        <a:bodyPr/>
        <a:lstStyle/>
        <a:p>
          <a:pPr rtl="0"/>
          <a:r>
            <a:rPr lang="en-US" dirty="0" smtClean="0"/>
            <a:t>Deductions U/S 80</a:t>
          </a:r>
          <a:endParaRPr lang="en-US" dirty="0"/>
        </a:p>
      </dgm:t>
    </dgm:pt>
    <dgm:pt modelId="{AFE612C2-8098-4ED5-96AE-66BCE264F385}" cxnId="{9BE462DE-D25A-4B19-816D-1E11D6184BC5}" type="parTrans">
      <dgm:prSet/>
      <dgm:spPr/>
      <dgm:t>
        <a:bodyPr/>
        <a:lstStyle/>
        <a:p>
          <a:endParaRPr lang="en-US"/>
        </a:p>
      </dgm:t>
    </dgm:pt>
    <dgm:pt modelId="{A2EA6018-6FF3-4DC2-9479-E7BA04CCEE26}" cxnId="{9BE462DE-D25A-4B19-816D-1E11D6184BC5}" type="sibTrans">
      <dgm:prSet/>
      <dgm:spPr/>
      <dgm:t>
        <a:bodyPr/>
        <a:lstStyle/>
        <a:p>
          <a:endParaRPr lang="en-US"/>
        </a:p>
      </dgm:t>
    </dgm:pt>
    <dgm:pt modelId="{90D57ED3-FAA4-434D-BCC9-5120DC334C8F}" type="pres">
      <dgm:prSet presAssocID="{5882BA2D-7920-43B3-A78B-76A024D21650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6EC13119-0F26-4795-92EB-C43F02445C2D}" type="pres">
      <dgm:prSet presAssocID="{86727D8E-4802-457F-9261-09448B9192AB}" presName="linNode" presStyleCnt="0"/>
      <dgm:spPr/>
    </dgm:pt>
    <dgm:pt modelId="{7D11F5E8-40EF-4656-927F-67D9BA29F1B5}" type="pres">
      <dgm:prSet presAssocID="{86727D8E-4802-457F-9261-09448B9192AB}" presName="parentText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AD2EE51-4C4D-4F05-AA64-DDD84A9DCB72}" type="pres">
      <dgm:prSet presAssocID="{AE432CC8-EEAC-4702-BC0D-5CB2EE7AF314}" presName="sp" presStyleCnt="0"/>
      <dgm:spPr/>
    </dgm:pt>
    <dgm:pt modelId="{829FC66D-B24D-4E10-9CDC-351546BB15E8}" type="pres">
      <dgm:prSet presAssocID="{1BA3D727-1ADE-48B2-9121-A7A3B09E236A}" presName="linNode" presStyleCnt="0"/>
      <dgm:spPr/>
    </dgm:pt>
    <dgm:pt modelId="{6006F044-ECAD-4837-B84D-9C9552A4286D}" type="pres">
      <dgm:prSet presAssocID="{1BA3D727-1ADE-48B2-9121-A7A3B09E236A}" presName="parentText" presStyleLbl="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3612FE4-83E7-4097-AAA9-A316E0E3C4D5}" type="pres">
      <dgm:prSet presAssocID="{32DD83A8-6719-44AF-ACEB-9B16CE084FEA}" presName="sp" presStyleCnt="0"/>
      <dgm:spPr/>
    </dgm:pt>
    <dgm:pt modelId="{575DE0F9-EDB6-4C39-8689-449B47464E63}" type="pres">
      <dgm:prSet presAssocID="{2472D083-6982-47AD-978C-AC65BC4BE633}" presName="linNode" presStyleCnt="0"/>
      <dgm:spPr/>
    </dgm:pt>
    <dgm:pt modelId="{9CC82821-8897-426B-8C7C-34E46E0D29D7}" type="pres">
      <dgm:prSet presAssocID="{2472D083-6982-47AD-978C-AC65BC4BE633}" presName="parentText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9BE462DE-D25A-4B19-816D-1E11D6184BC5}" srcId="{5882BA2D-7920-43B3-A78B-76A024D21650}" destId="{2472D083-6982-47AD-978C-AC65BC4BE633}" srcOrd="2" destOrd="0" parTransId="{AFE612C2-8098-4ED5-96AE-66BCE264F385}" sibTransId="{A2EA6018-6FF3-4DC2-9479-E7BA04CCEE26}"/>
    <dgm:cxn modelId="{CD2D8EFA-CD29-47FE-BD49-DB1075EE706D}" type="presOf" srcId="{2472D083-6982-47AD-978C-AC65BC4BE633}" destId="{9CC82821-8897-426B-8C7C-34E46E0D29D7}" srcOrd="0" destOrd="0" presId="urn:microsoft.com/office/officeart/2005/8/layout/vList5"/>
    <dgm:cxn modelId="{356BDD4C-858D-4184-B635-FC30606AD6DB}" srcId="{5882BA2D-7920-43B3-A78B-76A024D21650}" destId="{86727D8E-4802-457F-9261-09448B9192AB}" srcOrd="0" destOrd="0" parTransId="{CC085937-0094-44EC-B732-AE417E85BF60}" sibTransId="{AE432CC8-EEAC-4702-BC0D-5CB2EE7AF314}"/>
    <dgm:cxn modelId="{FB18D1A2-D3EE-445A-814E-4B84768E68C8}" type="presOf" srcId="{5882BA2D-7920-43B3-A78B-76A024D21650}" destId="{90D57ED3-FAA4-434D-BCC9-5120DC334C8F}" srcOrd="0" destOrd="0" presId="urn:microsoft.com/office/officeart/2005/8/layout/vList5"/>
    <dgm:cxn modelId="{AF4A1137-B766-47A3-9496-2E7F056C7818}" type="presOf" srcId="{1BA3D727-1ADE-48B2-9121-A7A3B09E236A}" destId="{6006F044-ECAD-4837-B84D-9C9552A4286D}" srcOrd="0" destOrd="0" presId="urn:microsoft.com/office/officeart/2005/8/layout/vList5"/>
    <dgm:cxn modelId="{829668DF-9531-4033-833C-D8B13BEEE2E6}" type="presOf" srcId="{86727D8E-4802-457F-9261-09448B9192AB}" destId="{7D11F5E8-40EF-4656-927F-67D9BA29F1B5}" srcOrd="0" destOrd="0" presId="urn:microsoft.com/office/officeart/2005/8/layout/vList5"/>
    <dgm:cxn modelId="{92B6EB8B-9DEE-4F6A-9195-BE5C39E61C74}" srcId="{5882BA2D-7920-43B3-A78B-76A024D21650}" destId="{1BA3D727-1ADE-48B2-9121-A7A3B09E236A}" srcOrd="1" destOrd="0" parTransId="{10BF8E23-F43F-4A75-84A8-CF3F449DC707}" sibTransId="{32DD83A8-6719-44AF-ACEB-9B16CE084FEA}"/>
    <dgm:cxn modelId="{B0D8812C-7BB9-46BB-9463-995ACB70DE0B}" type="presParOf" srcId="{90D57ED3-FAA4-434D-BCC9-5120DC334C8F}" destId="{6EC13119-0F26-4795-92EB-C43F02445C2D}" srcOrd="0" destOrd="0" presId="urn:microsoft.com/office/officeart/2005/8/layout/vList5"/>
    <dgm:cxn modelId="{5215D011-FC18-43F4-A866-CB6F44B99DEA}" type="presParOf" srcId="{6EC13119-0F26-4795-92EB-C43F02445C2D}" destId="{7D11F5E8-40EF-4656-927F-67D9BA29F1B5}" srcOrd="0" destOrd="0" presId="urn:microsoft.com/office/officeart/2005/8/layout/vList5"/>
    <dgm:cxn modelId="{E7A5E9E1-EA76-4C64-9425-BA8A132952EE}" type="presParOf" srcId="{90D57ED3-FAA4-434D-BCC9-5120DC334C8F}" destId="{CAD2EE51-4C4D-4F05-AA64-DDD84A9DCB72}" srcOrd="1" destOrd="0" presId="urn:microsoft.com/office/officeart/2005/8/layout/vList5"/>
    <dgm:cxn modelId="{DF09118C-D2A6-46D5-BC7D-B0FAB960B183}" type="presParOf" srcId="{90D57ED3-FAA4-434D-BCC9-5120DC334C8F}" destId="{829FC66D-B24D-4E10-9CDC-351546BB15E8}" srcOrd="2" destOrd="0" presId="urn:microsoft.com/office/officeart/2005/8/layout/vList5"/>
    <dgm:cxn modelId="{569013C5-7365-4C42-87EC-A54216DF565D}" type="presParOf" srcId="{829FC66D-B24D-4E10-9CDC-351546BB15E8}" destId="{6006F044-ECAD-4837-B84D-9C9552A4286D}" srcOrd="0" destOrd="0" presId="urn:microsoft.com/office/officeart/2005/8/layout/vList5"/>
    <dgm:cxn modelId="{92590BC9-A63C-4D29-82C9-FDD0D3570EDD}" type="presParOf" srcId="{90D57ED3-FAA4-434D-BCC9-5120DC334C8F}" destId="{E3612FE4-83E7-4097-AAA9-A316E0E3C4D5}" srcOrd="3" destOrd="0" presId="urn:microsoft.com/office/officeart/2005/8/layout/vList5"/>
    <dgm:cxn modelId="{E8CB8B8E-07D0-4BA8-852F-A55652B4D55D}" type="presParOf" srcId="{90D57ED3-FAA4-434D-BCC9-5120DC334C8F}" destId="{575DE0F9-EDB6-4C39-8689-449B47464E63}" srcOrd="4" destOrd="0" presId="urn:microsoft.com/office/officeart/2005/8/layout/vList5"/>
    <dgm:cxn modelId="{1CFCD873-3C0C-4CA4-A6AA-93E28EDC142D}" type="presParOf" srcId="{575DE0F9-EDB6-4C39-8689-449B47464E63}" destId="{9CC82821-8897-426B-8C7C-34E46E0D29D7}" srcOrd="0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5" minVer="http://schemas.openxmlformats.org/drawingml/2006/diagram"/>
    </a:ext>
  </dgm:extLst>
</dgm:dataModel>
</file>

<file path=ppt/diagrams/data15.xml><?xml version="1.0" encoding="utf-8"?>
<dgm:dataModel xmlns:dgm="http://schemas.openxmlformats.org/drawingml/2006/diagram" xmlns:a="http://schemas.openxmlformats.org/drawingml/2006/main">
  <dgm:ptLst>
    <dgm:pt modelId="{632BA5BC-46F9-409A-AF5A-35A55D1BD2D3}" type="doc">
      <dgm:prSet loTypeId="urn:microsoft.com/office/officeart/2005/8/layout/hProcess11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BE379185-5E44-4683-A861-B66553489646}">
      <dgm:prSet/>
      <dgm:spPr/>
      <dgm:t>
        <a:bodyPr/>
        <a:lstStyle/>
        <a:p>
          <a:pPr rtl="0"/>
          <a:r>
            <a:rPr lang="en-US" dirty="0" smtClean="0"/>
            <a:t>Total Income  x  Rate of Tax</a:t>
          </a:r>
          <a:endParaRPr lang="en-US" dirty="0"/>
        </a:p>
      </dgm:t>
    </dgm:pt>
    <dgm:pt modelId="{73DEA2F2-BB16-4DC2-A988-E442E81E42C6}" cxnId="{AA2C4945-6D22-4ED6-BB42-DA35DF6D29DE}" type="parTrans">
      <dgm:prSet/>
      <dgm:spPr/>
      <dgm:t>
        <a:bodyPr/>
        <a:lstStyle/>
        <a:p>
          <a:endParaRPr lang="en-US"/>
        </a:p>
      </dgm:t>
    </dgm:pt>
    <dgm:pt modelId="{A420F438-243C-4A37-AF79-5097385CF1B4}" cxnId="{AA2C4945-6D22-4ED6-BB42-DA35DF6D29DE}" type="sibTrans">
      <dgm:prSet/>
      <dgm:spPr/>
      <dgm:t>
        <a:bodyPr/>
        <a:lstStyle/>
        <a:p>
          <a:endParaRPr lang="en-US"/>
        </a:p>
      </dgm:t>
    </dgm:pt>
    <dgm:pt modelId="{479B59FE-1062-4D1F-8056-30B05283F853}" type="pres">
      <dgm:prSet presAssocID="{632BA5BC-46F9-409A-AF5A-35A55D1BD2D3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BC563DBF-827E-4D64-A175-9BE63F37AA6B}" type="pres">
      <dgm:prSet presAssocID="{632BA5BC-46F9-409A-AF5A-35A55D1BD2D3}" presName="arrow" presStyleLbl="bgShp" presStyleIdx="0" presStyleCnt="1"/>
      <dgm:spPr/>
    </dgm:pt>
    <dgm:pt modelId="{6C8D888B-35B6-48C8-9570-8B8835B76C2E}" type="pres">
      <dgm:prSet presAssocID="{632BA5BC-46F9-409A-AF5A-35A55D1BD2D3}" presName="points" presStyleCnt="0"/>
      <dgm:spPr/>
    </dgm:pt>
    <dgm:pt modelId="{F6943E3D-495A-468F-B9AD-876E229216AD}" type="pres">
      <dgm:prSet presAssocID="{BE379185-5E44-4683-A861-B66553489646}" presName="compositeA" presStyleCnt="0"/>
      <dgm:spPr/>
    </dgm:pt>
    <dgm:pt modelId="{7D1B6078-B95F-485A-9EE0-1D5B27FEDCD3}" type="pres">
      <dgm:prSet presAssocID="{BE379185-5E44-4683-A861-B66553489646}" presName="textA" presStyleLbl="revTx" presStyleIdx="0" presStyleCnt="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1C0C448-03A8-4612-909C-740F629454AF}" type="pres">
      <dgm:prSet presAssocID="{BE379185-5E44-4683-A861-B66553489646}" presName="circleA" presStyleLbl="node1" presStyleIdx="0" presStyleCnt="1"/>
      <dgm:spPr/>
    </dgm:pt>
    <dgm:pt modelId="{FC088220-A483-4D73-AF1B-3EB0EF4FF09E}" type="pres">
      <dgm:prSet presAssocID="{BE379185-5E44-4683-A861-B66553489646}" presName="spaceA" presStyleCnt="0"/>
      <dgm:spPr/>
    </dgm:pt>
  </dgm:ptLst>
  <dgm:cxnLst>
    <dgm:cxn modelId="{AA2C4945-6D22-4ED6-BB42-DA35DF6D29DE}" srcId="{632BA5BC-46F9-409A-AF5A-35A55D1BD2D3}" destId="{BE379185-5E44-4683-A861-B66553489646}" srcOrd="0" destOrd="0" parTransId="{73DEA2F2-BB16-4DC2-A988-E442E81E42C6}" sibTransId="{A420F438-243C-4A37-AF79-5097385CF1B4}"/>
    <dgm:cxn modelId="{1A9322AC-06D5-460D-87ED-C0037F57A6EA}" type="presOf" srcId="{BE379185-5E44-4683-A861-B66553489646}" destId="{7D1B6078-B95F-485A-9EE0-1D5B27FEDCD3}" srcOrd="0" destOrd="0" presId="urn:microsoft.com/office/officeart/2005/8/layout/hProcess11"/>
    <dgm:cxn modelId="{E9B2B49F-5D1F-41D9-912B-6B84EAA762E3}" type="presOf" srcId="{632BA5BC-46F9-409A-AF5A-35A55D1BD2D3}" destId="{479B59FE-1062-4D1F-8056-30B05283F853}" srcOrd="0" destOrd="0" presId="urn:microsoft.com/office/officeart/2005/8/layout/hProcess11"/>
    <dgm:cxn modelId="{46309F02-2705-4EC4-94F8-33BC4275CE65}" type="presParOf" srcId="{479B59FE-1062-4D1F-8056-30B05283F853}" destId="{BC563DBF-827E-4D64-A175-9BE63F37AA6B}" srcOrd="0" destOrd="0" presId="urn:microsoft.com/office/officeart/2005/8/layout/hProcess11"/>
    <dgm:cxn modelId="{BB296C4E-209A-4375-B4D9-4EAC015C264C}" type="presParOf" srcId="{479B59FE-1062-4D1F-8056-30B05283F853}" destId="{6C8D888B-35B6-48C8-9570-8B8835B76C2E}" srcOrd="1" destOrd="0" presId="urn:microsoft.com/office/officeart/2005/8/layout/hProcess11"/>
    <dgm:cxn modelId="{D5D2C51B-12D2-4E52-BA9E-72A49294DA28}" type="presParOf" srcId="{6C8D888B-35B6-48C8-9570-8B8835B76C2E}" destId="{F6943E3D-495A-468F-B9AD-876E229216AD}" srcOrd="0" destOrd="0" presId="urn:microsoft.com/office/officeart/2005/8/layout/hProcess11"/>
    <dgm:cxn modelId="{A57DB7F7-0C73-4C7C-87EF-0AA02B820354}" type="presParOf" srcId="{F6943E3D-495A-468F-B9AD-876E229216AD}" destId="{7D1B6078-B95F-485A-9EE0-1D5B27FEDCD3}" srcOrd="0" destOrd="0" presId="urn:microsoft.com/office/officeart/2005/8/layout/hProcess11"/>
    <dgm:cxn modelId="{A0DE6D72-73DF-48EC-846B-B9AAE1D6E84A}" type="presParOf" srcId="{F6943E3D-495A-468F-B9AD-876E229216AD}" destId="{31C0C448-03A8-4612-909C-740F629454AF}" srcOrd="1" destOrd="0" presId="urn:microsoft.com/office/officeart/2005/8/layout/hProcess11"/>
    <dgm:cxn modelId="{5CFF401D-CD08-4A60-BB40-11B800733D74}" type="presParOf" srcId="{F6943E3D-495A-468F-B9AD-876E229216AD}" destId="{FC088220-A483-4D73-AF1B-3EB0EF4FF09E}" srcOrd="2" destOrd="0" presId="urn:microsoft.com/office/officeart/2005/8/layout/hProcess11"/>
  </dgm:cxnLst>
  <dgm:bg/>
  <dgm:whole/>
  <dgm:extLst>
    <a:ext uri="http://schemas.microsoft.com/office/drawing/2008/diagram">
      <dsp:dataModelExt xmlns:dsp="http://schemas.microsoft.com/office/drawing/2008/diagram" relId="rId5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1451183-FF87-4BE2-81C2-21B579B7757A}" type="doc">
      <dgm:prSet loTypeId="urn:microsoft.com/office/officeart/2005/8/layout/radial2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98611C20-E9F6-4B5A-B4B2-6403B04DC2A7}">
      <dgm:prSet phldrT="[Text]"/>
      <dgm:spPr/>
      <dgm:t>
        <a:bodyPr/>
        <a:lstStyle/>
        <a:p>
          <a:r>
            <a:rPr lang="en-US" dirty="0" smtClean="0"/>
            <a:t>Direct Taxes</a:t>
          </a:r>
          <a:endParaRPr lang="en-US" dirty="0"/>
        </a:p>
      </dgm:t>
    </dgm:pt>
    <dgm:pt modelId="{46F70DEB-65AA-40C1-832D-C659F8CA5E3B}" cxnId="{7705A428-4465-4B37-9884-2C8CC292A4F5}" type="parTrans">
      <dgm:prSet/>
      <dgm:spPr/>
      <dgm:t>
        <a:bodyPr/>
        <a:lstStyle/>
        <a:p>
          <a:endParaRPr lang="en-US"/>
        </a:p>
      </dgm:t>
    </dgm:pt>
    <dgm:pt modelId="{8BFAC116-4F02-458E-A780-A392F1A805FB}" cxnId="{7705A428-4465-4B37-9884-2C8CC292A4F5}" type="sibTrans">
      <dgm:prSet/>
      <dgm:spPr/>
      <dgm:t>
        <a:bodyPr/>
        <a:lstStyle/>
        <a:p>
          <a:endParaRPr lang="en-US"/>
        </a:p>
      </dgm:t>
    </dgm:pt>
    <dgm:pt modelId="{7D28404C-FC9D-4AF4-83BE-2F0E2EDCDCE1}">
      <dgm:prSet phldrT="[Text]" custT="1">
        <dgm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n-US" sz="2400" dirty="0" smtClean="0"/>
            <a:t>Income Tax</a:t>
          </a:r>
          <a:endParaRPr lang="en-US" sz="2400" dirty="0"/>
        </a:p>
      </dgm:t>
    </dgm:pt>
    <dgm:pt modelId="{E8B33133-EAE4-4E03-A0FE-4ECFFB99BCB0}" cxnId="{58E89D44-262C-47BE-9D58-F859A973044C}" type="parTrans">
      <dgm:prSet/>
      <dgm:spPr/>
      <dgm:t>
        <a:bodyPr/>
        <a:lstStyle/>
        <a:p>
          <a:endParaRPr lang="en-US"/>
        </a:p>
      </dgm:t>
    </dgm:pt>
    <dgm:pt modelId="{D08A2539-B00B-4427-9E1E-4425CDDBC211}" cxnId="{58E89D44-262C-47BE-9D58-F859A973044C}" type="sibTrans">
      <dgm:prSet/>
      <dgm:spPr/>
      <dgm:t>
        <a:bodyPr/>
        <a:lstStyle/>
        <a:p>
          <a:endParaRPr lang="en-US"/>
        </a:p>
      </dgm:t>
    </dgm:pt>
    <dgm:pt modelId="{B9E4FE18-F9D0-46AD-9785-E597F87118BA}">
      <dgm:prSet phldrT="[Text]"/>
      <dgm:spPr/>
      <dgm:t>
        <a:bodyPr/>
        <a:lstStyle/>
        <a:p>
          <a:r>
            <a:rPr lang="en-US" dirty="0" smtClean="0"/>
            <a:t>Indirect Taxes</a:t>
          </a:r>
          <a:endParaRPr lang="en-US" dirty="0"/>
        </a:p>
      </dgm:t>
    </dgm:pt>
    <dgm:pt modelId="{5DA6B600-0D13-484C-9FEF-714A5675FD7B}" cxnId="{C46ECDAE-71C9-4ACF-B398-0239B1256960}" type="parTrans">
      <dgm:prSet/>
      <dgm:spPr/>
      <dgm:t>
        <a:bodyPr/>
        <a:lstStyle/>
        <a:p>
          <a:endParaRPr lang="en-US"/>
        </a:p>
      </dgm:t>
    </dgm:pt>
    <dgm:pt modelId="{32949D24-E0AB-4C76-822B-6F14FF2D8018}" cxnId="{C46ECDAE-71C9-4ACF-B398-0239B1256960}" type="sibTrans">
      <dgm:prSet/>
      <dgm:spPr/>
      <dgm:t>
        <a:bodyPr/>
        <a:lstStyle/>
        <a:p>
          <a:endParaRPr lang="en-US"/>
        </a:p>
      </dgm:t>
    </dgm:pt>
    <dgm:pt modelId="{DBFDFA7B-4031-4A5A-BB3D-A152076615D1}">
      <dgm:prSet phldrT="[Text]" custT="1">
        <dgm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n-US" sz="2400" dirty="0" smtClean="0"/>
            <a:t>VAT</a:t>
          </a:r>
          <a:endParaRPr lang="en-US" sz="2400" dirty="0"/>
        </a:p>
      </dgm:t>
    </dgm:pt>
    <dgm:pt modelId="{D926DD31-A550-4729-A91E-01B333A33D58}" cxnId="{F057F210-0DAA-41D2-BE18-F73BF394D91E}" type="parTrans">
      <dgm:prSet/>
      <dgm:spPr/>
      <dgm:t>
        <a:bodyPr/>
        <a:lstStyle/>
        <a:p>
          <a:endParaRPr lang="en-US"/>
        </a:p>
      </dgm:t>
    </dgm:pt>
    <dgm:pt modelId="{D8F696EB-8497-4CB7-9595-8156CE0F4C77}" cxnId="{F057F210-0DAA-41D2-BE18-F73BF394D91E}" type="sibTrans">
      <dgm:prSet/>
      <dgm:spPr/>
      <dgm:t>
        <a:bodyPr/>
        <a:lstStyle/>
        <a:p>
          <a:endParaRPr lang="en-US"/>
        </a:p>
      </dgm:t>
    </dgm:pt>
    <dgm:pt modelId="{6468BD14-495E-4754-B380-9075CB5FC6D6}">
      <dgm:prSet phldrT="[Text]" custT="1">
        <dgm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n-US" sz="2400" dirty="0" smtClean="0"/>
            <a:t>Wealth Tax</a:t>
          </a:r>
          <a:endParaRPr lang="en-US" sz="2400" dirty="0"/>
        </a:p>
      </dgm:t>
    </dgm:pt>
    <dgm:pt modelId="{82A0ABB4-1ED3-4D69-A11F-B6FEB666E154}" cxnId="{5F689487-93D1-4C65-9436-4796E326CC92}" type="parTrans">
      <dgm:prSet/>
      <dgm:spPr/>
      <dgm:t>
        <a:bodyPr/>
        <a:lstStyle/>
        <a:p>
          <a:endParaRPr lang="en-US"/>
        </a:p>
      </dgm:t>
    </dgm:pt>
    <dgm:pt modelId="{466DA17A-2C5F-4C63-94B5-49A4E282EABA}" cxnId="{5F689487-93D1-4C65-9436-4796E326CC92}" type="sibTrans">
      <dgm:prSet/>
      <dgm:spPr/>
      <dgm:t>
        <a:bodyPr/>
        <a:lstStyle/>
        <a:p>
          <a:endParaRPr lang="en-US"/>
        </a:p>
      </dgm:t>
    </dgm:pt>
    <dgm:pt modelId="{CB8679D5-72E9-4087-BEA8-A798548072D1}">
      <dgm:prSet phldrT="[Text]" custT="1">
        <dgm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n-US" sz="2400" dirty="0" smtClean="0"/>
            <a:t>CST</a:t>
          </a:r>
          <a:endParaRPr lang="en-US" sz="2400" dirty="0"/>
        </a:p>
      </dgm:t>
    </dgm:pt>
    <dgm:pt modelId="{EE666503-BD8F-4E73-8810-0E458085107A}" cxnId="{6A10D0BE-8ADD-4B3F-AC6F-04259A3E35E8}" type="parTrans">
      <dgm:prSet/>
      <dgm:spPr/>
      <dgm:t>
        <a:bodyPr/>
        <a:lstStyle/>
        <a:p>
          <a:endParaRPr lang="en-US"/>
        </a:p>
      </dgm:t>
    </dgm:pt>
    <dgm:pt modelId="{A9F321D9-2816-4083-9E05-B99987A017D4}" cxnId="{6A10D0BE-8ADD-4B3F-AC6F-04259A3E35E8}" type="sibTrans">
      <dgm:prSet/>
      <dgm:spPr/>
      <dgm:t>
        <a:bodyPr/>
        <a:lstStyle/>
        <a:p>
          <a:endParaRPr lang="en-US"/>
        </a:p>
      </dgm:t>
    </dgm:pt>
    <dgm:pt modelId="{DE2DF813-FBA5-4570-9B6B-6818C2780A3B}">
      <dgm:prSet phldrT="[Text]" custT="1">
        <dgm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dgm:style>
      </dgm:prSet>
      <dgm:spPr/>
      <dgm:t>
        <a:bodyPr/>
        <a:lstStyle/>
        <a:p>
          <a:endParaRPr lang="en-US" sz="2400" dirty="0"/>
        </a:p>
      </dgm:t>
    </dgm:pt>
    <dgm:pt modelId="{1A5CEE03-E902-4779-8316-835377E1B9BA}" cxnId="{0D21CDFD-C596-4AE5-9A6C-7D21560AF48B}" type="parTrans">
      <dgm:prSet/>
      <dgm:spPr/>
    </dgm:pt>
    <dgm:pt modelId="{D20B9CDC-D083-4DFF-8C2B-604373DF708E}" cxnId="{0D21CDFD-C596-4AE5-9A6C-7D21560AF48B}" type="sibTrans">
      <dgm:prSet/>
      <dgm:spPr/>
    </dgm:pt>
    <dgm:pt modelId="{87C247D9-D56D-4F81-B5F6-66A59F8DE04E}">
      <dgm:prSet phldrT="[Text]" custT="1">
        <dgm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n-US" sz="2400" dirty="0" smtClean="0"/>
            <a:t> Excise Duty</a:t>
          </a:r>
          <a:endParaRPr lang="en-US" sz="2400" dirty="0"/>
        </a:p>
      </dgm:t>
    </dgm:pt>
    <dgm:pt modelId="{C929A3CC-1C15-4456-A03F-4986B6CCF6D9}" cxnId="{390E7EE1-0F1A-45F9-BA80-DD258174351A}" type="parTrans">
      <dgm:prSet/>
      <dgm:spPr/>
    </dgm:pt>
    <dgm:pt modelId="{0B860512-8618-4304-9157-5AE1F568BF27}" cxnId="{390E7EE1-0F1A-45F9-BA80-DD258174351A}" type="sibTrans">
      <dgm:prSet/>
      <dgm:spPr/>
    </dgm:pt>
    <dgm:pt modelId="{327B838F-AEAA-4B50-81C5-A9D5FC76FE4B}" type="pres">
      <dgm:prSet presAssocID="{61451183-FF87-4BE2-81C2-21B579B7757A}" presName="composite" presStyleCnt="0">
        <dgm:presLayoutVars>
          <dgm:chMax val="5"/>
          <dgm:dir/>
          <dgm:animLvl val="ctr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26087FE7-521E-446A-8388-16A32E4660B3}" type="pres">
      <dgm:prSet presAssocID="{61451183-FF87-4BE2-81C2-21B579B7757A}" presName="cycle" presStyleCnt="0"/>
      <dgm:spPr/>
    </dgm:pt>
    <dgm:pt modelId="{2DCEC4B0-2582-4389-8DB2-3C8F5925796E}" type="pres">
      <dgm:prSet presAssocID="{61451183-FF87-4BE2-81C2-21B579B7757A}" presName="centerShape" presStyleCnt="0"/>
      <dgm:spPr/>
    </dgm:pt>
    <dgm:pt modelId="{EC1E61D0-1710-4330-8AB6-05AEE747A0EE}" type="pres">
      <dgm:prSet presAssocID="{61451183-FF87-4BE2-81C2-21B579B7757A}" presName="connSite" presStyleLbl="node1" presStyleIdx="0" presStyleCnt="3"/>
      <dgm:spPr/>
    </dgm:pt>
    <dgm:pt modelId="{A3A8FF2B-2E39-4951-80CD-41CEE89AF08B}" type="pres">
      <dgm:prSet presAssocID="{61451183-FF87-4BE2-81C2-21B579B7757A}" presName="visible" presStyleLbl="node1" presStyleIdx="0" presStyleCnt="3"/>
      <dgm:spPr/>
    </dgm:pt>
    <dgm:pt modelId="{E79AA685-C780-4B02-AF69-D0A4530F4012}" type="pres">
      <dgm:prSet presAssocID="{46F70DEB-65AA-40C1-832D-C659F8CA5E3B}" presName="Name25" presStyleLbl="parChTrans1D1" presStyleIdx="0" presStyleCnt="2"/>
      <dgm:spPr/>
      <dgm:t>
        <a:bodyPr/>
        <a:lstStyle/>
        <a:p>
          <a:endParaRPr lang="en-US"/>
        </a:p>
      </dgm:t>
    </dgm:pt>
    <dgm:pt modelId="{478A75BB-CFCF-4D80-9D4B-1F912FB9989D}" type="pres">
      <dgm:prSet presAssocID="{98611C20-E9F6-4B5A-B4B2-6403B04DC2A7}" presName="node" presStyleCnt="0"/>
      <dgm:spPr/>
    </dgm:pt>
    <dgm:pt modelId="{8D2D0382-5E2F-4DBF-800E-89EF8FF5B480}" type="pres">
      <dgm:prSet presAssocID="{98611C20-E9F6-4B5A-B4B2-6403B04DC2A7}" presName="parentNode" presStyleLbl="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A89A30E-FAC9-4C29-A53D-54F643E58D46}" type="pres">
      <dgm:prSet presAssocID="{98611C20-E9F6-4B5A-B4B2-6403B04DC2A7}" presName="childNode" presStyleLbl="revTx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627F037-EB7C-4E77-BB2C-F824A872DBED}" type="pres">
      <dgm:prSet presAssocID="{5DA6B600-0D13-484C-9FEF-714A5675FD7B}" presName="Name25" presStyleLbl="parChTrans1D1" presStyleIdx="1" presStyleCnt="2"/>
      <dgm:spPr/>
      <dgm:t>
        <a:bodyPr/>
        <a:lstStyle/>
        <a:p>
          <a:endParaRPr lang="en-US"/>
        </a:p>
      </dgm:t>
    </dgm:pt>
    <dgm:pt modelId="{D86435B5-8758-4D92-968B-0BF301B52D62}" type="pres">
      <dgm:prSet presAssocID="{B9E4FE18-F9D0-46AD-9785-E597F87118BA}" presName="node" presStyleCnt="0"/>
      <dgm:spPr/>
    </dgm:pt>
    <dgm:pt modelId="{B55E2369-2126-4032-8D88-B21502065FFF}" type="pres">
      <dgm:prSet presAssocID="{B9E4FE18-F9D0-46AD-9785-E597F87118BA}" presName="parentNode" presStyleLbl="node1" presStyleIdx="2" presStyleCnt="3" custLinFactNeighborX="-7752" custLinFactNeighborY="-4572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9BB76C6-5259-4880-B8E2-207F6D30C311}" type="pres">
      <dgm:prSet presAssocID="{B9E4FE18-F9D0-46AD-9785-E597F87118BA}" presName="childNode" presStyleLbl="revTx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0D21CDFD-C596-4AE5-9A6C-7D21560AF48B}" srcId="{B9E4FE18-F9D0-46AD-9785-E597F87118BA}" destId="{DE2DF813-FBA5-4570-9B6B-6818C2780A3B}" srcOrd="3" destOrd="0" parTransId="{1A5CEE03-E902-4779-8316-835377E1B9BA}" sibTransId="{D20B9CDC-D083-4DFF-8C2B-604373DF708E}"/>
    <dgm:cxn modelId="{390E7EE1-0F1A-45F9-BA80-DD258174351A}" srcId="{B9E4FE18-F9D0-46AD-9785-E597F87118BA}" destId="{87C247D9-D56D-4F81-B5F6-66A59F8DE04E}" srcOrd="2" destOrd="0" parTransId="{C929A3CC-1C15-4456-A03F-4986B6CCF6D9}" sibTransId="{0B860512-8618-4304-9157-5AE1F568BF27}"/>
    <dgm:cxn modelId="{153EB64A-CBA0-4B47-A83A-796AB7C56D52}" type="presOf" srcId="{6468BD14-495E-4754-B380-9075CB5FC6D6}" destId="{8A89A30E-FAC9-4C29-A53D-54F643E58D46}" srcOrd="0" destOrd="1" presId="urn:microsoft.com/office/officeart/2005/8/layout/radial2"/>
    <dgm:cxn modelId="{EC2C69A5-A1FF-4B69-A118-EEB4777C9BE4}" type="presOf" srcId="{61451183-FF87-4BE2-81C2-21B579B7757A}" destId="{327B838F-AEAA-4B50-81C5-A9D5FC76FE4B}" srcOrd="0" destOrd="0" presId="urn:microsoft.com/office/officeart/2005/8/layout/radial2"/>
    <dgm:cxn modelId="{5F689487-93D1-4C65-9436-4796E326CC92}" srcId="{98611C20-E9F6-4B5A-B4B2-6403B04DC2A7}" destId="{6468BD14-495E-4754-B380-9075CB5FC6D6}" srcOrd="1" destOrd="0" parTransId="{82A0ABB4-1ED3-4D69-A11F-B6FEB666E154}" sibTransId="{466DA17A-2C5F-4C63-94B5-49A4E282EABA}"/>
    <dgm:cxn modelId="{536932B7-3B9D-4364-BE72-C9D55B1A96B5}" type="presOf" srcId="{46F70DEB-65AA-40C1-832D-C659F8CA5E3B}" destId="{E79AA685-C780-4B02-AF69-D0A4530F4012}" srcOrd="0" destOrd="0" presId="urn:microsoft.com/office/officeart/2005/8/layout/radial2"/>
    <dgm:cxn modelId="{C46ECDAE-71C9-4ACF-B398-0239B1256960}" srcId="{61451183-FF87-4BE2-81C2-21B579B7757A}" destId="{B9E4FE18-F9D0-46AD-9785-E597F87118BA}" srcOrd="1" destOrd="0" parTransId="{5DA6B600-0D13-484C-9FEF-714A5675FD7B}" sibTransId="{32949D24-E0AB-4C76-822B-6F14FF2D8018}"/>
    <dgm:cxn modelId="{2A84CF69-E41B-4320-B81A-59DDA1D9427A}" type="presOf" srcId="{7D28404C-FC9D-4AF4-83BE-2F0E2EDCDCE1}" destId="{8A89A30E-FAC9-4C29-A53D-54F643E58D46}" srcOrd="0" destOrd="0" presId="urn:microsoft.com/office/officeart/2005/8/layout/radial2"/>
    <dgm:cxn modelId="{9233350C-91F4-445B-8B7A-603D5086AEAD}" type="presOf" srcId="{DE2DF813-FBA5-4570-9B6B-6818C2780A3B}" destId="{A9BB76C6-5259-4880-B8E2-207F6D30C311}" srcOrd="0" destOrd="3" presId="urn:microsoft.com/office/officeart/2005/8/layout/radial2"/>
    <dgm:cxn modelId="{58E89D44-262C-47BE-9D58-F859A973044C}" srcId="{98611C20-E9F6-4B5A-B4B2-6403B04DC2A7}" destId="{7D28404C-FC9D-4AF4-83BE-2F0E2EDCDCE1}" srcOrd="0" destOrd="0" parTransId="{E8B33133-EAE4-4E03-A0FE-4ECFFB99BCB0}" sibTransId="{D08A2539-B00B-4427-9E1E-4425CDDBC211}"/>
    <dgm:cxn modelId="{6A10D0BE-8ADD-4B3F-AC6F-04259A3E35E8}" srcId="{B9E4FE18-F9D0-46AD-9785-E597F87118BA}" destId="{CB8679D5-72E9-4087-BEA8-A798548072D1}" srcOrd="1" destOrd="0" parTransId="{EE666503-BD8F-4E73-8810-0E458085107A}" sibTransId="{A9F321D9-2816-4083-9E05-B99987A017D4}"/>
    <dgm:cxn modelId="{F057F210-0DAA-41D2-BE18-F73BF394D91E}" srcId="{B9E4FE18-F9D0-46AD-9785-E597F87118BA}" destId="{DBFDFA7B-4031-4A5A-BB3D-A152076615D1}" srcOrd="0" destOrd="0" parTransId="{D926DD31-A550-4729-A91E-01B333A33D58}" sibTransId="{D8F696EB-8497-4CB7-9595-8156CE0F4C77}"/>
    <dgm:cxn modelId="{DD06CD47-1C42-494F-B44F-472A8907B2BB}" type="presOf" srcId="{5DA6B600-0D13-484C-9FEF-714A5675FD7B}" destId="{B627F037-EB7C-4E77-BB2C-F824A872DBED}" srcOrd="0" destOrd="0" presId="urn:microsoft.com/office/officeart/2005/8/layout/radial2"/>
    <dgm:cxn modelId="{7705A428-4465-4B37-9884-2C8CC292A4F5}" srcId="{61451183-FF87-4BE2-81C2-21B579B7757A}" destId="{98611C20-E9F6-4B5A-B4B2-6403B04DC2A7}" srcOrd="0" destOrd="0" parTransId="{46F70DEB-65AA-40C1-832D-C659F8CA5E3B}" sibTransId="{8BFAC116-4F02-458E-A780-A392F1A805FB}"/>
    <dgm:cxn modelId="{CE5E4317-8D0A-490B-92EB-BED866CCC099}" type="presOf" srcId="{98611C20-E9F6-4B5A-B4B2-6403B04DC2A7}" destId="{8D2D0382-5E2F-4DBF-800E-89EF8FF5B480}" srcOrd="0" destOrd="0" presId="urn:microsoft.com/office/officeart/2005/8/layout/radial2"/>
    <dgm:cxn modelId="{89023ED8-511A-40CE-A11E-D850EAE34721}" type="presOf" srcId="{B9E4FE18-F9D0-46AD-9785-E597F87118BA}" destId="{B55E2369-2126-4032-8D88-B21502065FFF}" srcOrd="0" destOrd="0" presId="urn:microsoft.com/office/officeart/2005/8/layout/radial2"/>
    <dgm:cxn modelId="{C1994219-22C8-47C0-A66F-DBA27DCCA132}" type="presOf" srcId="{CB8679D5-72E9-4087-BEA8-A798548072D1}" destId="{A9BB76C6-5259-4880-B8E2-207F6D30C311}" srcOrd="0" destOrd="1" presId="urn:microsoft.com/office/officeart/2005/8/layout/radial2"/>
    <dgm:cxn modelId="{D5BF974B-7D28-428B-BE55-776E62033887}" type="presOf" srcId="{DBFDFA7B-4031-4A5A-BB3D-A152076615D1}" destId="{A9BB76C6-5259-4880-B8E2-207F6D30C311}" srcOrd="0" destOrd="0" presId="urn:microsoft.com/office/officeart/2005/8/layout/radial2"/>
    <dgm:cxn modelId="{AD71E058-8A8B-4055-995A-2E843309FEB9}" type="presOf" srcId="{87C247D9-D56D-4F81-B5F6-66A59F8DE04E}" destId="{A9BB76C6-5259-4880-B8E2-207F6D30C311}" srcOrd="0" destOrd="2" presId="urn:microsoft.com/office/officeart/2005/8/layout/radial2"/>
    <dgm:cxn modelId="{139678B3-1C7B-42CA-AD20-5BA55DB33C07}" type="presParOf" srcId="{327B838F-AEAA-4B50-81C5-A9D5FC76FE4B}" destId="{26087FE7-521E-446A-8388-16A32E4660B3}" srcOrd="0" destOrd="0" presId="urn:microsoft.com/office/officeart/2005/8/layout/radial2"/>
    <dgm:cxn modelId="{AE74726F-BC68-4A8A-96BF-27C4B9714995}" type="presParOf" srcId="{26087FE7-521E-446A-8388-16A32E4660B3}" destId="{2DCEC4B0-2582-4389-8DB2-3C8F5925796E}" srcOrd="0" destOrd="0" presId="urn:microsoft.com/office/officeart/2005/8/layout/radial2"/>
    <dgm:cxn modelId="{C4792CBF-93AB-461E-814D-DBDE37D126B4}" type="presParOf" srcId="{2DCEC4B0-2582-4389-8DB2-3C8F5925796E}" destId="{EC1E61D0-1710-4330-8AB6-05AEE747A0EE}" srcOrd="0" destOrd="0" presId="urn:microsoft.com/office/officeart/2005/8/layout/radial2"/>
    <dgm:cxn modelId="{2AD319FA-F4CC-4634-A679-27B03D42B11B}" type="presParOf" srcId="{2DCEC4B0-2582-4389-8DB2-3C8F5925796E}" destId="{A3A8FF2B-2E39-4951-80CD-41CEE89AF08B}" srcOrd="1" destOrd="0" presId="urn:microsoft.com/office/officeart/2005/8/layout/radial2"/>
    <dgm:cxn modelId="{74C52DE9-46AD-44C8-9A05-37A373D641E2}" type="presParOf" srcId="{26087FE7-521E-446A-8388-16A32E4660B3}" destId="{E79AA685-C780-4B02-AF69-D0A4530F4012}" srcOrd="1" destOrd="0" presId="urn:microsoft.com/office/officeart/2005/8/layout/radial2"/>
    <dgm:cxn modelId="{11129C97-93AA-4E9F-B78B-26F6DCC32D07}" type="presParOf" srcId="{26087FE7-521E-446A-8388-16A32E4660B3}" destId="{478A75BB-CFCF-4D80-9D4B-1F912FB9989D}" srcOrd="2" destOrd="0" presId="urn:microsoft.com/office/officeart/2005/8/layout/radial2"/>
    <dgm:cxn modelId="{13594F1E-092D-47DB-90B8-44D3A7DD0D15}" type="presParOf" srcId="{478A75BB-CFCF-4D80-9D4B-1F912FB9989D}" destId="{8D2D0382-5E2F-4DBF-800E-89EF8FF5B480}" srcOrd="0" destOrd="0" presId="urn:microsoft.com/office/officeart/2005/8/layout/radial2"/>
    <dgm:cxn modelId="{0844BBD3-F3F1-43F0-B4C1-9179011DEEE6}" type="presParOf" srcId="{478A75BB-CFCF-4D80-9D4B-1F912FB9989D}" destId="{8A89A30E-FAC9-4C29-A53D-54F643E58D46}" srcOrd="1" destOrd="0" presId="urn:microsoft.com/office/officeart/2005/8/layout/radial2"/>
    <dgm:cxn modelId="{9265AD2B-A5F7-4513-914A-5F0CA5392048}" type="presParOf" srcId="{26087FE7-521E-446A-8388-16A32E4660B3}" destId="{B627F037-EB7C-4E77-BB2C-F824A872DBED}" srcOrd="3" destOrd="0" presId="urn:microsoft.com/office/officeart/2005/8/layout/radial2"/>
    <dgm:cxn modelId="{E0A58CDE-70CA-41DF-85BD-74A00FA977AE}" type="presParOf" srcId="{26087FE7-521E-446A-8388-16A32E4660B3}" destId="{D86435B5-8758-4D92-968B-0BF301B52D62}" srcOrd="4" destOrd="0" presId="urn:microsoft.com/office/officeart/2005/8/layout/radial2"/>
    <dgm:cxn modelId="{AEDF289F-AB59-4C5F-9D87-75B11A85C53F}" type="presParOf" srcId="{D86435B5-8758-4D92-968B-0BF301B52D62}" destId="{B55E2369-2126-4032-8D88-B21502065FFF}" srcOrd="0" destOrd="0" presId="urn:microsoft.com/office/officeart/2005/8/layout/radial2"/>
    <dgm:cxn modelId="{4BCA797B-A6EA-437B-AEC3-8A605B75E739}" type="presParOf" srcId="{D86435B5-8758-4D92-968B-0BF301B52D62}" destId="{A9BB76C6-5259-4880-B8E2-207F6D30C311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5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BA1C6340-0299-4386-BDAD-11937C35D050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83D9506F-E687-4870-80FC-74447CD9BA21}">
      <dgm:prSet/>
      <dgm:spPr/>
      <dgm:t>
        <a:bodyPr/>
        <a:lstStyle/>
        <a:p>
          <a:pPr rtl="0"/>
          <a:r>
            <a:rPr lang="en-US" dirty="0" smtClean="0"/>
            <a:t>Assessment Year</a:t>
          </a:r>
          <a:endParaRPr lang="en-US" dirty="0"/>
        </a:p>
      </dgm:t>
    </dgm:pt>
    <dgm:pt modelId="{EDF14242-B160-4E35-9AF4-9BDC6A51AD4F}" cxnId="{0D90F25B-A1B1-4CED-B713-F0A41C1E30F0}" type="parTrans">
      <dgm:prSet/>
      <dgm:spPr/>
      <dgm:t>
        <a:bodyPr/>
        <a:lstStyle/>
        <a:p>
          <a:endParaRPr lang="en-US"/>
        </a:p>
      </dgm:t>
    </dgm:pt>
    <dgm:pt modelId="{67DEC95C-A176-45F2-A89B-5C524070B851}" cxnId="{0D90F25B-A1B1-4CED-B713-F0A41C1E30F0}" type="sibTrans">
      <dgm:prSet/>
      <dgm:spPr/>
      <dgm:t>
        <a:bodyPr/>
        <a:lstStyle/>
        <a:p>
          <a:endParaRPr lang="en-US"/>
        </a:p>
      </dgm:t>
    </dgm:pt>
    <dgm:pt modelId="{430DEFDB-3514-4C22-9B84-8DD5E58D2EEC}">
      <dgm:prSet/>
      <dgm:spPr/>
      <dgm:t>
        <a:bodyPr/>
        <a:lstStyle/>
        <a:p>
          <a:pPr rtl="0"/>
          <a:r>
            <a:rPr lang="en-US" dirty="0" smtClean="0"/>
            <a:t>The period of 12 months commencing on the 1</a:t>
          </a:r>
          <a:r>
            <a:rPr lang="en-US" baseline="30000" dirty="0" smtClean="0"/>
            <a:t>st</a:t>
          </a:r>
          <a:r>
            <a:rPr lang="en-US" dirty="0" smtClean="0"/>
            <a:t> day of April every year.</a:t>
          </a:r>
          <a:endParaRPr lang="en-US" dirty="0"/>
        </a:p>
      </dgm:t>
    </dgm:pt>
    <dgm:pt modelId="{D9BBA080-19AC-436B-8D5A-E426BA8D40B6}" cxnId="{BC8BC9E7-3122-43FB-ABD5-D13BED99C3C2}" type="parTrans">
      <dgm:prSet/>
      <dgm:spPr/>
      <dgm:t>
        <a:bodyPr/>
        <a:lstStyle/>
        <a:p>
          <a:endParaRPr lang="en-US"/>
        </a:p>
      </dgm:t>
    </dgm:pt>
    <dgm:pt modelId="{A7724348-635C-4BD4-BF7C-E5474E0AA8C1}" cxnId="{BC8BC9E7-3122-43FB-ABD5-D13BED99C3C2}" type="sibTrans">
      <dgm:prSet/>
      <dgm:spPr/>
      <dgm:t>
        <a:bodyPr/>
        <a:lstStyle/>
        <a:p>
          <a:endParaRPr lang="en-US"/>
        </a:p>
      </dgm:t>
    </dgm:pt>
    <dgm:pt modelId="{7BB37358-EB19-47CE-8E39-A0A57FE0624D}">
      <dgm:prSet/>
      <dgm:spPr/>
      <dgm:t>
        <a:bodyPr/>
        <a:lstStyle/>
        <a:p>
          <a:pPr rtl="0"/>
          <a:r>
            <a:rPr lang="en-US" dirty="0" smtClean="0"/>
            <a:t>The financial year </a:t>
          </a:r>
          <a:r>
            <a:rPr lang="en-US" dirty="0" err="1" smtClean="0"/>
            <a:t>immedeately</a:t>
          </a:r>
          <a:r>
            <a:rPr lang="en-US" dirty="0" smtClean="0"/>
            <a:t> </a:t>
          </a:r>
          <a:r>
            <a:rPr lang="en-US" dirty="0" err="1" smtClean="0"/>
            <a:t>preceeding</a:t>
          </a:r>
          <a:r>
            <a:rPr lang="en-US" dirty="0" smtClean="0"/>
            <a:t> the AY.</a:t>
          </a:r>
          <a:endParaRPr lang="en-US" dirty="0"/>
        </a:p>
      </dgm:t>
    </dgm:pt>
    <dgm:pt modelId="{5FAEB8BB-3FC5-4307-93DB-982476280A77}" cxnId="{0BFEE8BC-1A5E-4DB6-B1A3-69A85B40C96E}" type="parTrans">
      <dgm:prSet/>
      <dgm:spPr/>
      <dgm:t>
        <a:bodyPr/>
        <a:lstStyle/>
        <a:p>
          <a:endParaRPr lang="en-US"/>
        </a:p>
      </dgm:t>
    </dgm:pt>
    <dgm:pt modelId="{1A2F31D9-3C5E-4B64-A9BA-9D68651F57EC}" cxnId="{0BFEE8BC-1A5E-4DB6-B1A3-69A85B40C96E}" type="sibTrans">
      <dgm:prSet/>
      <dgm:spPr/>
      <dgm:t>
        <a:bodyPr/>
        <a:lstStyle/>
        <a:p>
          <a:endParaRPr lang="en-US"/>
        </a:p>
      </dgm:t>
    </dgm:pt>
    <dgm:pt modelId="{3BD460E3-AFCC-4078-85BA-A7A4D4C49271}">
      <dgm:prSet/>
      <dgm:spPr/>
      <dgm:t>
        <a:bodyPr/>
        <a:lstStyle/>
        <a:p>
          <a:pPr rtl="0"/>
          <a:r>
            <a:rPr lang="en-US" smtClean="0"/>
            <a:t>Previous Year</a:t>
          </a:r>
          <a:endParaRPr lang="en-US" dirty="0"/>
        </a:p>
      </dgm:t>
    </dgm:pt>
    <dgm:pt modelId="{B23C4403-53A2-433E-85A6-23924DCA4111}" cxnId="{B09C7A27-6E96-4C3E-818A-17F4D8787E6F}" type="parTrans">
      <dgm:prSet/>
      <dgm:spPr/>
      <dgm:t>
        <a:bodyPr/>
        <a:lstStyle/>
        <a:p>
          <a:endParaRPr lang="en-US"/>
        </a:p>
      </dgm:t>
    </dgm:pt>
    <dgm:pt modelId="{1115BBDF-31DA-4032-9D47-DF9556A01384}" cxnId="{B09C7A27-6E96-4C3E-818A-17F4D8787E6F}" type="sibTrans">
      <dgm:prSet/>
      <dgm:spPr/>
      <dgm:t>
        <a:bodyPr/>
        <a:lstStyle/>
        <a:p>
          <a:endParaRPr lang="en-US"/>
        </a:p>
      </dgm:t>
    </dgm:pt>
    <dgm:pt modelId="{E866F5A1-E06A-46D4-AB23-22A9F93D0B36}" type="pres">
      <dgm:prSet presAssocID="{BA1C6340-0299-4386-BDAD-11937C35D050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6316D6D9-B8ED-4D94-8394-26CB7EA57E00}" type="pres">
      <dgm:prSet presAssocID="{83D9506F-E687-4870-80FC-74447CD9BA21}" presName="parentText" presStyleLbl="node1" presStyleIdx="0" presStyleCnt="4" custScaleY="97962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889FF11-CD05-495C-9E6D-75DD64E7C59B}" type="pres">
      <dgm:prSet presAssocID="{67DEC95C-A176-45F2-A89B-5C524070B851}" presName="spacer" presStyleCnt="0"/>
      <dgm:spPr/>
    </dgm:pt>
    <dgm:pt modelId="{C3EF25D2-214D-4810-85C0-ACCD952DB9CC}" type="pres">
      <dgm:prSet presAssocID="{430DEFDB-3514-4C22-9B84-8DD5E58D2EEC}" presName="parentText" presStyleLbl="node1" presStyleIdx="1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7422CE3-A5B8-4F47-94B5-DFFCBE34B651}" type="pres">
      <dgm:prSet presAssocID="{A7724348-635C-4BD4-BF7C-E5474E0AA8C1}" presName="spacer" presStyleCnt="0"/>
      <dgm:spPr/>
    </dgm:pt>
    <dgm:pt modelId="{9C016D77-E0FC-49CB-ADB7-6ACD692974A8}" type="pres">
      <dgm:prSet presAssocID="{3BD460E3-AFCC-4078-85BA-A7A4D4C49271}" presName="parentText" presStyleLbl="node1" presStyleIdx="2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03C8F49-0281-4FE1-BA76-99B1AC9B55EA}" type="pres">
      <dgm:prSet presAssocID="{1115BBDF-31DA-4032-9D47-DF9556A01384}" presName="spacer" presStyleCnt="0"/>
      <dgm:spPr/>
    </dgm:pt>
    <dgm:pt modelId="{A81B2F62-1FB9-4A9D-B86F-2231999BD078}" type="pres">
      <dgm:prSet presAssocID="{7BB37358-EB19-47CE-8E39-A0A57FE0624D}" presName="parentText" presStyleLbl="node1" presStyleIdx="3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B09C7A27-6E96-4C3E-818A-17F4D8787E6F}" srcId="{BA1C6340-0299-4386-BDAD-11937C35D050}" destId="{3BD460E3-AFCC-4078-85BA-A7A4D4C49271}" srcOrd="2" destOrd="0" parTransId="{B23C4403-53A2-433E-85A6-23924DCA4111}" sibTransId="{1115BBDF-31DA-4032-9D47-DF9556A01384}"/>
    <dgm:cxn modelId="{0BFEE8BC-1A5E-4DB6-B1A3-69A85B40C96E}" srcId="{BA1C6340-0299-4386-BDAD-11937C35D050}" destId="{7BB37358-EB19-47CE-8E39-A0A57FE0624D}" srcOrd="3" destOrd="0" parTransId="{5FAEB8BB-3FC5-4307-93DB-982476280A77}" sibTransId="{1A2F31D9-3C5E-4B64-A9BA-9D68651F57EC}"/>
    <dgm:cxn modelId="{2334606B-F851-42A2-9E5B-A467F6B98AB9}" type="presOf" srcId="{BA1C6340-0299-4386-BDAD-11937C35D050}" destId="{E866F5A1-E06A-46D4-AB23-22A9F93D0B36}" srcOrd="0" destOrd="0" presId="urn:microsoft.com/office/officeart/2005/8/layout/vList2"/>
    <dgm:cxn modelId="{F8AAA1EA-A643-488B-B17C-527605D36451}" type="presOf" srcId="{3BD460E3-AFCC-4078-85BA-A7A4D4C49271}" destId="{9C016D77-E0FC-49CB-ADB7-6ACD692974A8}" srcOrd="0" destOrd="0" presId="urn:microsoft.com/office/officeart/2005/8/layout/vList2"/>
    <dgm:cxn modelId="{0D90F25B-A1B1-4CED-B713-F0A41C1E30F0}" srcId="{BA1C6340-0299-4386-BDAD-11937C35D050}" destId="{83D9506F-E687-4870-80FC-74447CD9BA21}" srcOrd="0" destOrd="0" parTransId="{EDF14242-B160-4E35-9AF4-9BDC6A51AD4F}" sibTransId="{67DEC95C-A176-45F2-A89B-5C524070B851}"/>
    <dgm:cxn modelId="{E97A8DBE-2064-4706-9343-BB8330270C94}" type="presOf" srcId="{83D9506F-E687-4870-80FC-74447CD9BA21}" destId="{6316D6D9-B8ED-4D94-8394-26CB7EA57E00}" srcOrd="0" destOrd="0" presId="urn:microsoft.com/office/officeart/2005/8/layout/vList2"/>
    <dgm:cxn modelId="{6DDBA20E-5628-4395-8E6D-830B82FCFFD5}" type="presOf" srcId="{430DEFDB-3514-4C22-9B84-8DD5E58D2EEC}" destId="{C3EF25D2-214D-4810-85C0-ACCD952DB9CC}" srcOrd="0" destOrd="0" presId="urn:microsoft.com/office/officeart/2005/8/layout/vList2"/>
    <dgm:cxn modelId="{15557E24-FA30-4DDC-BBB2-0A9DC1FBFD66}" type="presOf" srcId="{7BB37358-EB19-47CE-8E39-A0A57FE0624D}" destId="{A81B2F62-1FB9-4A9D-B86F-2231999BD078}" srcOrd="0" destOrd="0" presId="urn:microsoft.com/office/officeart/2005/8/layout/vList2"/>
    <dgm:cxn modelId="{BC8BC9E7-3122-43FB-ABD5-D13BED99C3C2}" srcId="{BA1C6340-0299-4386-BDAD-11937C35D050}" destId="{430DEFDB-3514-4C22-9B84-8DD5E58D2EEC}" srcOrd="1" destOrd="0" parTransId="{D9BBA080-19AC-436B-8D5A-E426BA8D40B6}" sibTransId="{A7724348-635C-4BD4-BF7C-E5474E0AA8C1}"/>
    <dgm:cxn modelId="{B076BF7A-76B8-4447-B2CB-FE5F126EA0E8}" type="presParOf" srcId="{E866F5A1-E06A-46D4-AB23-22A9F93D0B36}" destId="{6316D6D9-B8ED-4D94-8394-26CB7EA57E00}" srcOrd="0" destOrd="0" presId="urn:microsoft.com/office/officeart/2005/8/layout/vList2"/>
    <dgm:cxn modelId="{63576C30-D3F1-4EDC-964B-BFD5F5DD7F11}" type="presParOf" srcId="{E866F5A1-E06A-46D4-AB23-22A9F93D0B36}" destId="{0889FF11-CD05-495C-9E6D-75DD64E7C59B}" srcOrd="1" destOrd="0" presId="urn:microsoft.com/office/officeart/2005/8/layout/vList2"/>
    <dgm:cxn modelId="{3ED7F51E-58C6-473E-A242-55AEF7808326}" type="presParOf" srcId="{E866F5A1-E06A-46D4-AB23-22A9F93D0B36}" destId="{C3EF25D2-214D-4810-85C0-ACCD952DB9CC}" srcOrd="2" destOrd="0" presId="urn:microsoft.com/office/officeart/2005/8/layout/vList2"/>
    <dgm:cxn modelId="{5604BD48-9376-4CB7-8388-4464ECCF5EA9}" type="presParOf" srcId="{E866F5A1-E06A-46D4-AB23-22A9F93D0B36}" destId="{07422CE3-A5B8-4F47-94B5-DFFCBE34B651}" srcOrd="3" destOrd="0" presId="urn:microsoft.com/office/officeart/2005/8/layout/vList2"/>
    <dgm:cxn modelId="{F2136E06-A151-4882-BF16-AD95DC19E35B}" type="presParOf" srcId="{E866F5A1-E06A-46D4-AB23-22A9F93D0B36}" destId="{9C016D77-E0FC-49CB-ADB7-6ACD692974A8}" srcOrd="4" destOrd="0" presId="urn:microsoft.com/office/officeart/2005/8/layout/vList2"/>
    <dgm:cxn modelId="{D2D86C26-BEAE-4D24-8EA1-EE5894BFEFA4}" type="presParOf" srcId="{E866F5A1-E06A-46D4-AB23-22A9F93D0B36}" destId="{903C8F49-0281-4FE1-BA76-99B1AC9B55EA}" srcOrd="5" destOrd="0" presId="urn:microsoft.com/office/officeart/2005/8/layout/vList2"/>
    <dgm:cxn modelId="{652DE0E9-6170-42CA-9B34-7828EC5BB5AB}" type="presParOf" srcId="{E866F5A1-E06A-46D4-AB23-22A9F93D0B36}" destId="{A81B2F62-1FB9-4A9D-B86F-2231999BD078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5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C9A5811D-BE11-48EA-8D9E-CDBA563BD658}" type="doc">
      <dgm:prSet loTypeId="urn:microsoft.com/office/officeart/2005/8/layout/pyramid2" loCatId="pyramid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C85BCD13-8411-4217-A0E1-32675BDF20A7}">
      <dgm:prSet/>
      <dgm:spPr/>
      <dgm:t>
        <a:bodyPr/>
        <a:lstStyle/>
        <a:p>
          <a:pPr rtl="0"/>
          <a:r>
            <a:rPr lang="en-US" dirty="0" smtClean="0"/>
            <a:t>Individual</a:t>
          </a:r>
          <a:endParaRPr lang="en-US" dirty="0"/>
        </a:p>
      </dgm:t>
    </dgm:pt>
    <dgm:pt modelId="{55A6AE75-15BD-44B1-A1A3-D8C17D1D5BB4}" cxnId="{B7916C18-F96E-4E53-B4E2-A6842B6859E0}" type="parTrans">
      <dgm:prSet/>
      <dgm:spPr/>
      <dgm:t>
        <a:bodyPr/>
        <a:lstStyle/>
        <a:p>
          <a:endParaRPr lang="en-US"/>
        </a:p>
      </dgm:t>
    </dgm:pt>
    <dgm:pt modelId="{F5396AA0-1558-475D-950F-C6B1B18801D8}" cxnId="{B7916C18-F96E-4E53-B4E2-A6842B6859E0}" type="sibTrans">
      <dgm:prSet/>
      <dgm:spPr/>
      <dgm:t>
        <a:bodyPr/>
        <a:lstStyle/>
        <a:p>
          <a:endParaRPr lang="en-US"/>
        </a:p>
      </dgm:t>
    </dgm:pt>
    <dgm:pt modelId="{52B5DFF3-4D32-4C26-889F-182AF23D9C7C}">
      <dgm:prSet/>
      <dgm:spPr/>
      <dgm:t>
        <a:bodyPr/>
        <a:lstStyle/>
        <a:p>
          <a:pPr rtl="0"/>
          <a:r>
            <a:rPr lang="en-US" dirty="0" smtClean="0"/>
            <a:t>HUF</a:t>
          </a:r>
          <a:endParaRPr lang="en-US" dirty="0"/>
        </a:p>
      </dgm:t>
    </dgm:pt>
    <dgm:pt modelId="{5C73F328-74A2-4810-8F72-E9DE99458FDD}" cxnId="{D60450CF-855D-4BA6-93EB-B5A714A02160}" type="parTrans">
      <dgm:prSet/>
      <dgm:spPr/>
      <dgm:t>
        <a:bodyPr/>
        <a:lstStyle/>
        <a:p>
          <a:endParaRPr lang="en-US"/>
        </a:p>
      </dgm:t>
    </dgm:pt>
    <dgm:pt modelId="{7695280A-A125-4969-B687-1C36D8B585F3}" cxnId="{D60450CF-855D-4BA6-93EB-B5A714A02160}" type="sibTrans">
      <dgm:prSet/>
      <dgm:spPr/>
      <dgm:t>
        <a:bodyPr/>
        <a:lstStyle/>
        <a:p>
          <a:endParaRPr lang="en-US"/>
        </a:p>
      </dgm:t>
    </dgm:pt>
    <dgm:pt modelId="{5B6A25CD-9BDD-42C3-9519-27584CF4C0BF}">
      <dgm:prSet/>
      <dgm:spPr/>
      <dgm:t>
        <a:bodyPr/>
        <a:lstStyle/>
        <a:p>
          <a:pPr rtl="0"/>
          <a:r>
            <a:rPr lang="en-US" dirty="0" smtClean="0"/>
            <a:t>Firm </a:t>
          </a:r>
          <a:endParaRPr lang="en-US" dirty="0"/>
        </a:p>
      </dgm:t>
    </dgm:pt>
    <dgm:pt modelId="{3847D600-7D09-4523-9135-02C4A80FF66D}" cxnId="{D41765EC-EBA2-4E21-8F4E-0746812FC82D}" type="parTrans">
      <dgm:prSet/>
      <dgm:spPr/>
      <dgm:t>
        <a:bodyPr/>
        <a:lstStyle/>
        <a:p>
          <a:endParaRPr lang="en-US"/>
        </a:p>
      </dgm:t>
    </dgm:pt>
    <dgm:pt modelId="{C20434D2-78AF-4D39-A921-A3CEC9434485}" cxnId="{D41765EC-EBA2-4E21-8F4E-0746812FC82D}" type="sibTrans">
      <dgm:prSet/>
      <dgm:spPr/>
      <dgm:t>
        <a:bodyPr/>
        <a:lstStyle/>
        <a:p>
          <a:endParaRPr lang="en-US"/>
        </a:p>
      </dgm:t>
    </dgm:pt>
    <dgm:pt modelId="{12B37322-6B04-4CE3-82FB-8A6F076210FA}">
      <dgm:prSet/>
      <dgm:spPr/>
      <dgm:t>
        <a:bodyPr/>
        <a:lstStyle/>
        <a:p>
          <a:pPr rtl="0"/>
          <a:r>
            <a:rPr lang="en-US" dirty="0" smtClean="0"/>
            <a:t>Co.</a:t>
          </a:r>
          <a:endParaRPr lang="en-US" dirty="0"/>
        </a:p>
      </dgm:t>
    </dgm:pt>
    <dgm:pt modelId="{38B56910-2C31-410C-BE01-E446B4F50C91}" cxnId="{CFE89470-96B4-47A0-92A9-325F751059CC}" type="parTrans">
      <dgm:prSet/>
      <dgm:spPr/>
      <dgm:t>
        <a:bodyPr/>
        <a:lstStyle/>
        <a:p>
          <a:endParaRPr lang="en-US"/>
        </a:p>
      </dgm:t>
    </dgm:pt>
    <dgm:pt modelId="{BB7B1CD7-6826-433C-997D-ABDF7FAA4215}" cxnId="{CFE89470-96B4-47A0-92A9-325F751059CC}" type="sibTrans">
      <dgm:prSet/>
      <dgm:spPr/>
      <dgm:t>
        <a:bodyPr/>
        <a:lstStyle/>
        <a:p>
          <a:endParaRPr lang="en-US"/>
        </a:p>
      </dgm:t>
    </dgm:pt>
    <dgm:pt modelId="{A2AB8AFA-34EB-4D1F-9E02-EC704685CA06}">
      <dgm:prSet/>
      <dgm:spPr/>
      <dgm:t>
        <a:bodyPr/>
        <a:lstStyle/>
        <a:p>
          <a:pPr rtl="0"/>
          <a:r>
            <a:rPr lang="en-US" dirty="0" smtClean="0"/>
            <a:t>AOP</a:t>
          </a:r>
          <a:endParaRPr lang="en-US" dirty="0"/>
        </a:p>
      </dgm:t>
    </dgm:pt>
    <dgm:pt modelId="{E2654544-CEAB-4CB8-A45F-76159C14897D}" cxnId="{B591D03C-C21B-4E48-B00A-5D6B782BFC86}" type="parTrans">
      <dgm:prSet/>
      <dgm:spPr/>
      <dgm:t>
        <a:bodyPr/>
        <a:lstStyle/>
        <a:p>
          <a:endParaRPr lang="en-US"/>
        </a:p>
      </dgm:t>
    </dgm:pt>
    <dgm:pt modelId="{AB85C7A7-70D3-478B-A71E-0F8EB02B5613}" cxnId="{B591D03C-C21B-4E48-B00A-5D6B782BFC86}" type="sibTrans">
      <dgm:prSet/>
      <dgm:spPr/>
      <dgm:t>
        <a:bodyPr/>
        <a:lstStyle/>
        <a:p>
          <a:endParaRPr lang="en-US"/>
        </a:p>
      </dgm:t>
    </dgm:pt>
    <dgm:pt modelId="{B94D1434-07B8-43CA-B09C-B4A35646C9D1}">
      <dgm:prSet/>
      <dgm:spPr/>
      <dgm:t>
        <a:bodyPr/>
        <a:lstStyle/>
        <a:p>
          <a:pPr rtl="0"/>
          <a:r>
            <a:rPr lang="en-US" dirty="0" smtClean="0"/>
            <a:t>BOI</a:t>
          </a:r>
          <a:endParaRPr lang="en-US" dirty="0"/>
        </a:p>
      </dgm:t>
    </dgm:pt>
    <dgm:pt modelId="{96FE073D-6585-475B-BF34-BF4E1B32DDCB}" cxnId="{44E9798A-F659-4512-B637-44319E05BF3F}" type="parTrans">
      <dgm:prSet/>
      <dgm:spPr/>
      <dgm:t>
        <a:bodyPr/>
        <a:lstStyle/>
        <a:p>
          <a:endParaRPr lang="en-US"/>
        </a:p>
      </dgm:t>
    </dgm:pt>
    <dgm:pt modelId="{1E81A61F-017F-42E9-BDC6-9764DAFA3DD6}" cxnId="{44E9798A-F659-4512-B637-44319E05BF3F}" type="sibTrans">
      <dgm:prSet/>
      <dgm:spPr/>
      <dgm:t>
        <a:bodyPr/>
        <a:lstStyle/>
        <a:p>
          <a:endParaRPr lang="en-US"/>
        </a:p>
      </dgm:t>
    </dgm:pt>
    <dgm:pt modelId="{E684EF52-E01C-4493-A5E4-1D52D0DD4A3F}">
      <dgm:prSet/>
      <dgm:spPr/>
      <dgm:t>
        <a:bodyPr/>
        <a:lstStyle/>
        <a:p>
          <a:pPr rtl="0"/>
          <a:r>
            <a:rPr lang="en-US" dirty="0" smtClean="0"/>
            <a:t>Local Authority</a:t>
          </a:r>
          <a:endParaRPr lang="en-US" dirty="0"/>
        </a:p>
      </dgm:t>
    </dgm:pt>
    <dgm:pt modelId="{2E907F6E-E3BB-475A-BF33-828EA2F3B9D5}" cxnId="{3146E621-9449-46BB-B32E-F0E3FC529B97}" type="parTrans">
      <dgm:prSet/>
      <dgm:spPr/>
      <dgm:t>
        <a:bodyPr/>
        <a:lstStyle/>
        <a:p>
          <a:endParaRPr lang="en-US"/>
        </a:p>
      </dgm:t>
    </dgm:pt>
    <dgm:pt modelId="{547B01D4-D41B-4B24-BD04-B71E904DE1B9}" cxnId="{3146E621-9449-46BB-B32E-F0E3FC529B97}" type="sibTrans">
      <dgm:prSet/>
      <dgm:spPr/>
      <dgm:t>
        <a:bodyPr/>
        <a:lstStyle/>
        <a:p>
          <a:endParaRPr lang="en-US"/>
        </a:p>
      </dgm:t>
    </dgm:pt>
    <dgm:pt modelId="{F2F1A9F3-593A-42C2-90BD-C51D0EC4EE3D}">
      <dgm:prSet/>
      <dgm:spPr/>
      <dgm:t>
        <a:bodyPr/>
        <a:lstStyle/>
        <a:p>
          <a:pPr rtl="0"/>
          <a:r>
            <a:rPr lang="en-US" dirty="0" smtClean="0"/>
            <a:t>Artificial Juridical Person</a:t>
          </a:r>
          <a:endParaRPr lang="en-US" dirty="0"/>
        </a:p>
      </dgm:t>
    </dgm:pt>
    <dgm:pt modelId="{1B89618B-2ECC-46BE-A14B-B7CFFBDD67DF}" cxnId="{452DF14D-9179-4FCD-972F-DF8A2BC4D504}" type="parTrans">
      <dgm:prSet/>
      <dgm:spPr/>
      <dgm:t>
        <a:bodyPr/>
        <a:lstStyle/>
        <a:p>
          <a:endParaRPr lang="en-US"/>
        </a:p>
      </dgm:t>
    </dgm:pt>
    <dgm:pt modelId="{9F6F46DE-8102-4A63-AC96-FD04AD039925}" cxnId="{452DF14D-9179-4FCD-972F-DF8A2BC4D504}" type="sibTrans">
      <dgm:prSet/>
      <dgm:spPr/>
      <dgm:t>
        <a:bodyPr/>
        <a:lstStyle/>
        <a:p>
          <a:endParaRPr lang="en-US"/>
        </a:p>
      </dgm:t>
    </dgm:pt>
    <dgm:pt modelId="{CECD4606-175B-4C32-AF67-089A0881862D}" type="pres">
      <dgm:prSet presAssocID="{C9A5811D-BE11-48EA-8D9E-CDBA563BD658}" presName="compositeShape" presStyleCnt="0">
        <dgm:presLayoutVars>
          <dgm:dir/>
          <dgm:resizeHandles/>
        </dgm:presLayoutVars>
      </dgm:prSet>
      <dgm:spPr/>
      <dgm:t>
        <a:bodyPr/>
        <a:lstStyle/>
        <a:p>
          <a:endParaRPr lang="en-US"/>
        </a:p>
      </dgm:t>
    </dgm:pt>
    <dgm:pt modelId="{92DCF20E-C152-488D-81C3-773263747B1C}" type="pres">
      <dgm:prSet presAssocID="{C9A5811D-BE11-48EA-8D9E-CDBA563BD658}" presName="pyramid" presStyleLbl="node1" presStyleIdx="0" presStyleCnt="1"/>
      <dgm:spPr/>
    </dgm:pt>
    <dgm:pt modelId="{479251AD-64CF-4B16-9890-F8B92F78F5CD}" type="pres">
      <dgm:prSet presAssocID="{C9A5811D-BE11-48EA-8D9E-CDBA563BD658}" presName="theList" presStyleCnt="0"/>
      <dgm:spPr/>
    </dgm:pt>
    <dgm:pt modelId="{B8268F4E-8A47-477C-ADA8-2F3A55765577}" type="pres">
      <dgm:prSet presAssocID="{C85BCD13-8411-4217-A0E1-32675BDF20A7}" presName="aNode" presStyleLbl="fgAcc1" presStyleIdx="0" presStyleCnt="8" custScaleY="157251" custLinFactY="-65692" custLinFactNeighborX="1548" custLinFactNeighborY="-10000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FF3E698-A3FB-462C-8D94-E007FB12070F}" type="pres">
      <dgm:prSet presAssocID="{C85BCD13-8411-4217-A0E1-32675BDF20A7}" presName="aSpace" presStyleCnt="0"/>
      <dgm:spPr/>
    </dgm:pt>
    <dgm:pt modelId="{70602BAE-6FE1-4BD5-BC36-BAF861D6D233}" type="pres">
      <dgm:prSet presAssocID="{52B5DFF3-4D32-4C26-889F-182AF23D9C7C}" presName="aNode" presStyleLbl="fgAcc1" presStyleIdx="1" presStyleCnt="8" custLinFactY="-37270" custLinFactNeighborX="1548" custLinFactNeighborY="-10000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2F3F090-9642-4C79-B29D-FCC5163E1AED}" type="pres">
      <dgm:prSet presAssocID="{52B5DFF3-4D32-4C26-889F-182AF23D9C7C}" presName="aSpace" presStyleCnt="0"/>
      <dgm:spPr/>
    </dgm:pt>
    <dgm:pt modelId="{ABD4ECD8-DBAE-467C-A5ED-1776F637586B}" type="pres">
      <dgm:prSet presAssocID="{5B6A25CD-9BDD-42C3-9519-27584CF4C0BF}" presName="aNode" presStyleLbl="fgAcc1" presStyleIdx="2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024D2EC-15AC-43BC-9215-1B1FD3A288F1}" type="pres">
      <dgm:prSet presAssocID="{5B6A25CD-9BDD-42C3-9519-27584CF4C0BF}" presName="aSpace" presStyleCnt="0"/>
      <dgm:spPr/>
    </dgm:pt>
    <dgm:pt modelId="{4F75AC38-4F22-42E0-BFF5-800BD20ED3BC}" type="pres">
      <dgm:prSet presAssocID="{12B37322-6B04-4CE3-82FB-8A6F076210FA}" presName="aNode" presStyleLbl="fgAcc1" presStyleIdx="3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1EC0D06-284D-46A1-9127-0E9FF7D642BA}" type="pres">
      <dgm:prSet presAssocID="{12B37322-6B04-4CE3-82FB-8A6F076210FA}" presName="aSpace" presStyleCnt="0"/>
      <dgm:spPr/>
    </dgm:pt>
    <dgm:pt modelId="{C06FDB5F-78C8-4825-819D-944874DE4B31}" type="pres">
      <dgm:prSet presAssocID="{A2AB8AFA-34EB-4D1F-9E02-EC704685CA06}" presName="aNode" presStyleLbl="fgAcc1" presStyleIdx="4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6CC6452-CEDD-46EE-9AF5-0EA993F4FF52}" type="pres">
      <dgm:prSet presAssocID="{A2AB8AFA-34EB-4D1F-9E02-EC704685CA06}" presName="aSpace" presStyleCnt="0"/>
      <dgm:spPr/>
    </dgm:pt>
    <dgm:pt modelId="{02FDBAEF-BA3C-4336-8BBA-93A4180A05F1}" type="pres">
      <dgm:prSet presAssocID="{B94D1434-07B8-43CA-B09C-B4A35646C9D1}" presName="aNode" presStyleLbl="fgAcc1" presStyleIdx="5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C5F3835-6FA9-48DD-8A6E-E01F7E9B60A3}" type="pres">
      <dgm:prSet presAssocID="{B94D1434-07B8-43CA-B09C-B4A35646C9D1}" presName="aSpace" presStyleCnt="0"/>
      <dgm:spPr/>
    </dgm:pt>
    <dgm:pt modelId="{B81FB76C-7599-48CF-90C6-DD7D05D7415C}" type="pres">
      <dgm:prSet presAssocID="{E684EF52-E01C-4493-A5E4-1D52D0DD4A3F}" presName="aNode" presStyleLbl="fgAcc1" presStyleIdx="6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BE9591C-A999-4FBB-AFF4-3F4539B05134}" type="pres">
      <dgm:prSet presAssocID="{E684EF52-E01C-4493-A5E4-1D52D0DD4A3F}" presName="aSpace" presStyleCnt="0"/>
      <dgm:spPr/>
    </dgm:pt>
    <dgm:pt modelId="{1C3AC73A-8CB7-48EF-B972-BDDD5F3AF86D}" type="pres">
      <dgm:prSet presAssocID="{F2F1A9F3-593A-42C2-90BD-C51D0EC4EE3D}" presName="aNode" presStyleLbl="fgAcc1" presStyleIdx="7" presStyleCnt="8" custScaleY="162215" custLinFactY="2448" custLinFactNeighborX="-450" custLinFactNeighborY="10000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D5FC47C-98EC-4B30-88DD-4EA53B36A308}" type="pres">
      <dgm:prSet presAssocID="{F2F1A9F3-593A-42C2-90BD-C51D0EC4EE3D}" presName="aSpace" presStyleCnt="0"/>
      <dgm:spPr/>
    </dgm:pt>
  </dgm:ptLst>
  <dgm:cxnLst>
    <dgm:cxn modelId="{3229D895-9FCB-4D06-A404-71DC1E19F935}" type="presOf" srcId="{12B37322-6B04-4CE3-82FB-8A6F076210FA}" destId="{4F75AC38-4F22-42E0-BFF5-800BD20ED3BC}" srcOrd="0" destOrd="0" presId="urn:microsoft.com/office/officeart/2005/8/layout/pyramid2"/>
    <dgm:cxn modelId="{D526C437-4798-4EE4-A23D-500E1F70D490}" type="presOf" srcId="{5B6A25CD-9BDD-42C3-9519-27584CF4C0BF}" destId="{ABD4ECD8-DBAE-467C-A5ED-1776F637586B}" srcOrd="0" destOrd="0" presId="urn:microsoft.com/office/officeart/2005/8/layout/pyramid2"/>
    <dgm:cxn modelId="{D2E1044A-B2CE-46BA-A972-A1A07EC3ED3A}" type="presOf" srcId="{F2F1A9F3-593A-42C2-90BD-C51D0EC4EE3D}" destId="{1C3AC73A-8CB7-48EF-B972-BDDD5F3AF86D}" srcOrd="0" destOrd="0" presId="urn:microsoft.com/office/officeart/2005/8/layout/pyramid2"/>
    <dgm:cxn modelId="{BE936E52-7246-4DA5-A513-736C700919EC}" type="presOf" srcId="{C9A5811D-BE11-48EA-8D9E-CDBA563BD658}" destId="{CECD4606-175B-4C32-AF67-089A0881862D}" srcOrd="0" destOrd="0" presId="urn:microsoft.com/office/officeart/2005/8/layout/pyramid2"/>
    <dgm:cxn modelId="{452DF14D-9179-4FCD-972F-DF8A2BC4D504}" srcId="{C9A5811D-BE11-48EA-8D9E-CDBA563BD658}" destId="{F2F1A9F3-593A-42C2-90BD-C51D0EC4EE3D}" srcOrd="7" destOrd="0" parTransId="{1B89618B-2ECC-46BE-A14B-B7CFFBDD67DF}" sibTransId="{9F6F46DE-8102-4A63-AC96-FD04AD039925}"/>
    <dgm:cxn modelId="{CFE89470-96B4-47A0-92A9-325F751059CC}" srcId="{C9A5811D-BE11-48EA-8D9E-CDBA563BD658}" destId="{12B37322-6B04-4CE3-82FB-8A6F076210FA}" srcOrd="3" destOrd="0" parTransId="{38B56910-2C31-410C-BE01-E446B4F50C91}" sibTransId="{BB7B1CD7-6826-433C-997D-ABDF7FAA4215}"/>
    <dgm:cxn modelId="{D41765EC-EBA2-4E21-8F4E-0746812FC82D}" srcId="{C9A5811D-BE11-48EA-8D9E-CDBA563BD658}" destId="{5B6A25CD-9BDD-42C3-9519-27584CF4C0BF}" srcOrd="2" destOrd="0" parTransId="{3847D600-7D09-4523-9135-02C4A80FF66D}" sibTransId="{C20434D2-78AF-4D39-A921-A3CEC9434485}"/>
    <dgm:cxn modelId="{3146E621-9449-46BB-B32E-F0E3FC529B97}" srcId="{C9A5811D-BE11-48EA-8D9E-CDBA563BD658}" destId="{E684EF52-E01C-4493-A5E4-1D52D0DD4A3F}" srcOrd="6" destOrd="0" parTransId="{2E907F6E-E3BB-475A-BF33-828EA2F3B9D5}" sibTransId="{547B01D4-D41B-4B24-BD04-B71E904DE1B9}"/>
    <dgm:cxn modelId="{4B69AA54-4889-4B83-A279-1F63C362D43D}" type="presOf" srcId="{C85BCD13-8411-4217-A0E1-32675BDF20A7}" destId="{B8268F4E-8A47-477C-ADA8-2F3A55765577}" srcOrd="0" destOrd="0" presId="urn:microsoft.com/office/officeart/2005/8/layout/pyramid2"/>
    <dgm:cxn modelId="{B7916C18-F96E-4E53-B4E2-A6842B6859E0}" srcId="{C9A5811D-BE11-48EA-8D9E-CDBA563BD658}" destId="{C85BCD13-8411-4217-A0E1-32675BDF20A7}" srcOrd="0" destOrd="0" parTransId="{55A6AE75-15BD-44B1-A1A3-D8C17D1D5BB4}" sibTransId="{F5396AA0-1558-475D-950F-C6B1B18801D8}"/>
    <dgm:cxn modelId="{F2037449-A63D-4639-8BBD-0D8CDACD5090}" type="presOf" srcId="{E684EF52-E01C-4493-A5E4-1D52D0DD4A3F}" destId="{B81FB76C-7599-48CF-90C6-DD7D05D7415C}" srcOrd="0" destOrd="0" presId="urn:microsoft.com/office/officeart/2005/8/layout/pyramid2"/>
    <dgm:cxn modelId="{3E615981-CC5F-4673-928A-4B0B5D0E0E7F}" type="presOf" srcId="{52B5DFF3-4D32-4C26-889F-182AF23D9C7C}" destId="{70602BAE-6FE1-4BD5-BC36-BAF861D6D233}" srcOrd="0" destOrd="0" presId="urn:microsoft.com/office/officeart/2005/8/layout/pyramid2"/>
    <dgm:cxn modelId="{B591D03C-C21B-4E48-B00A-5D6B782BFC86}" srcId="{C9A5811D-BE11-48EA-8D9E-CDBA563BD658}" destId="{A2AB8AFA-34EB-4D1F-9E02-EC704685CA06}" srcOrd="4" destOrd="0" parTransId="{E2654544-CEAB-4CB8-A45F-76159C14897D}" sibTransId="{AB85C7A7-70D3-478B-A71E-0F8EB02B5613}"/>
    <dgm:cxn modelId="{1A113795-4BA5-43E6-A28B-71A75519D700}" type="presOf" srcId="{B94D1434-07B8-43CA-B09C-B4A35646C9D1}" destId="{02FDBAEF-BA3C-4336-8BBA-93A4180A05F1}" srcOrd="0" destOrd="0" presId="urn:microsoft.com/office/officeart/2005/8/layout/pyramid2"/>
    <dgm:cxn modelId="{44E9798A-F659-4512-B637-44319E05BF3F}" srcId="{C9A5811D-BE11-48EA-8D9E-CDBA563BD658}" destId="{B94D1434-07B8-43CA-B09C-B4A35646C9D1}" srcOrd="5" destOrd="0" parTransId="{96FE073D-6585-475B-BF34-BF4E1B32DDCB}" sibTransId="{1E81A61F-017F-42E9-BDC6-9764DAFA3DD6}"/>
    <dgm:cxn modelId="{92908C29-400C-4B18-B5FC-6D9379AD04FC}" type="presOf" srcId="{A2AB8AFA-34EB-4D1F-9E02-EC704685CA06}" destId="{C06FDB5F-78C8-4825-819D-944874DE4B31}" srcOrd="0" destOrd="0" presId="urn:microsoft.com/office/officeart/2005/8/layout/pyramid2"/>
    <dgm:cxn modelId="{D60450CF-855D-4BA6-93EB-B5A714A02160}" srcId="{C9A5811D-BE11-48EA-8D9E-CDBA563BD658}" destId="{52B5DFF3-4D32-4C26-889F-182AF23D9C7C}" srcOrd="1" destOrd="0" parTransId="{5C73F328-74A2-4810-8F72-E9DE99458FDD}" sibTransId="{7695280A-A125-4969-B687-1C36D8B585F3}"/>
    <dgm:cxn modelId="{7B88591B-AC67-4D26-9082-6FCAAD5FD027}" type="presParOf" srcId="{CECD4606-175B-4C32-AF67-089A0881862D}" destId="{92DCF20E-C152-488D-81C3-773263747B1C}" srcOrd="0" destOrd="0" presId="urn:microsoft.com/office/officeart/2005/8/layout/pyramid2"/>
    <dgm:cxn modelId="{71C4A93B-E09D-48E0-AE92-E75410F24EBC}" type="presParOf" srcId="{CECD4606-175B-4C32-AF67-089A0881862D}" destId="{479251AD-64CF-4B16-9890-F8B92F78F5CD}" srcOrd="1" destOrd="0" presId="urn:microsoft.com/office/officeart/2005/8/layout/pyramid2"/>
    <dgm:cxn modelId="{CD30FD93-3944-4BA7-8214-D3A7A58A2D46}" type="presParOf" srcId="{479251AD-64CF-4B16-9890-F8B92F78F5CD}" destId="{B8268F4E-8A47-477C-ADA8-2F3A55765577}" srcOrd="0" destOrd="0" presId="urn:microsoft.com/office/officeart/2005/8/layout/pyramid2"/>
    <dgm:cxn modelId="{4E486C78-807A-426C-A16B-4F0DAAE36403}" type="presParOf" srcId="{479251AD-64CF-4B16-9890-F8B92F78F5CD}" destId="{8FF3E698-A3FB-462C-8D94-E007FB12070F}" srcOrd="1" destOrd="0" presId="urn:microsoft.com/office/officeart/2005/8/layout/pyramid2"/>
    <dgm:cxn modelId="{38658958-347C-40E8-AAA1-7604267EC957}" type="presParOf" srcId="{479251AD-64CF-4B16-9890-F8B92F78F5CD}" destId="{70602BAE-6FE1-4BD5-BC36-BAF861D6D233}" srcOrd="2" destOrd="0" presId="urn:microsoft.com/office/officeart/2005/8/layout/pyramid2"/>
    <dgm:cxn modelId="{73CE23E6-85E2-44D4-9888-BBB4B976D45F}" type="presParOf" srcId="{479251AD-64CF-4B16-9890-F8B92F78F5CD}" destId="{12F3F090-9642-4C79-B29D-FCC5163E1AED}" srcOrd="3" destOrd="0" presId="urn:microsoft.com/office/officeart/2005/8/layout/pyramid2"/>
    <dgm:cxn modelId="{685C354A-0446-483B-A7D3-7A220453FB7C}" type="presParOf" srcId="{479251AD-64CF-4B16-9890-F8B92F78F5CD}" destId="{ABD4ECD8-DBAE-467C-A5ED-1776F637586B}" srcOrd="4" destOrd="0" presId="urn:microsoft.com/office/officeart/2005/8/layout/pyramid2"/>
    <dgm:cxn modelId="{CA824A9C-075F-41E6-85B9-642BFFBFADE4}" type="presParOf" srcId="{479251AD-64CF-4B16-9890-F8B92F78F5CD}" destId="{F024D2EC-15AC-43BC-9215-1B1FD3A288F1}" srcOrd="5" destOrd="0" presId="urn:microsoft.com/office/officeart/2005/8/layout/pyramid2"/>
    <dgm:cxn modelId="{15C449C8-F1E9-4509-B28A-44547DA8A548}" type="presParOf" srcId="{479251AD-64CF-4B16-9890-F8B92F78F5CD}" destId="{4F75AC38-4F22-42E0-BFF5-800BD20ED3BC}" srcOrd="6" destOrd="0" presId="urn:microsoft.com/office/officeart/2005/8/layout/pyramid2"/>
    <dgm:cxn modelId="{EA7F716C-8052-42C2-A01D-CD5679587F5D}" type="presParOf" srcId="{479251AD-64CF-4B16-9890-F8B92F78F5CD}" destId="{B1EC0D06-284D-46A1-9127-0E9FF7D642BA}" srcOrd="7" destOrd="0" presId="urn:microsoft.com/office/officeart/2005/8/layout/pyramid2"/>
    <dgm:cxn modelId="{32449D38-5E10-44D6-8496-225AE177B236}" type="presParOf" srcId="{479251AD-64CF-4B16-9890-F8B92F78F5CD}" destId="{C06FDB5F-78C8-4825-819D-944874DE4B31}" srcOrd="8" destOrd="0" presId="urn:microsoft.com/office/officeart/2005/8/layout/pyramid2"/>
    <dgm:cxn modelId="{70631BD3-28EE-485E-9364-14DF291EF8B4}" type="presParOf" srcId="{479251AD-64CF-4B16-9890-F8B92F78F5CD}" destId="{76CC6452-CEDD-46EE-9AF5-0EA993F4FF52}" srcOrd="9" destOrd="0" presId="urn:microsoft.com/office/officeart/2005/8/layout/pyramid2"/>
    <dgm:cxn modelId="{9FB4F336-F129-4F8B-817A-C9625F2F8C38}" type="presParOf" srcId="{479251AD-64CF-4B16-9890-F8B92F78F5CD}" destId="{02FDBAEF-BA3C-4336-8BBA-93A4180A05F1}" srcOrd="10" destOrd="0" presId="urn:microsoft.com/office/officeart/2005/8/layout/pyramid2"/>
    <dgm:cxn modelId="{F225643E-0211-4615-899B-395F81A9BA1D}" type="presParOf" srcId="{479251AD-64CF-4B16-9890-F8B92F78F5CD}" destId="{8C5F3835-6FA9-48DD-8A6E-E01F7E9B60A3}" srcOrd="11" destOrd="0" presId="urn:microsoft.com/office/officeart/2005/8/layout/pyramid2"/>
    <dgm:cxn modelId="{37CB3490-4147-40AA-8024-7C6B7D6FDB80}" type="presParOf" srcId="{479251AD-64CF-4B16-9890-F8B92F78F5CD}" destId="{B81FB76C-7599-48CF-90C6-DD7D05D7415C}" srcOrd="12" destOrd="0" presId="urn:microsoft.com/office/officeart/2005/8/layout/pyramid2"/>
    <dgm:cxn modelId="{BAF454B8-B601-4BD9-B486-A872E2E5DF5B}" type="presParOf" srcId="{479251AD-64CF-4B16-9890-F8B92F78F5CD}" destId="{9BE9591C-A999-4FBB-AFF4-3F4539B05134}" srcOrd="13" destOrd="0" presId="urn:microsoft.com/office/officeart/2005/8/layout/pyramid2"/>
    <dgm:cxn modelId="{A4AD6CCF-D94E-4F37-A27F-6E8F79DC8E94}" type="presParOf" srcId="{479251AD-64CF-4B16-9890-F8B92F78F5CD}" destId="{1C3AC73A-8CB7-48EF-B972-BDDD5F3AF86D}" srcOrd="14" destOrd="0" presId="urn:microsoft.com/office/officeart/2005/8/layout/pyramid2"/>
    <dgm:cxn modelId="{299CE9F4-1A09-49C5-BEFB-22182CD0C37E}" type="presParOf" srcId="{479251AD-64CF-4B16-9890-F8B92F78F5CD}" destId="{CD5FC47C-98EC-4B30-88DD-4EA53B36A308}" srcOrd="15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relId="rId5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667B870A-0F57-4C31-A9C9-0C5F64D9BE37}" type="doc">
      <dgm:prSet loTypeId="urn:microsoft.com/office/officeart/2005/8/layout/vList6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DBE3827E-0CC5-40DA-B028-BE28E993B73D}">
      <dgm:prSet phldrT="[Text]" custT="1"/>
      <dgm:spPr/>
      <dgm:t>
        <a:bodyPr/>
        <a:lstStyle/>
        <a:p>
          <a:r>
            <a:rPr lang="en-US" sz="4800" dirty="0" smtClean="0"/>
            <a:t>Gross Salary</a:t>
          </a:r>
          <a:endParaRPr lang="en-US" sz="4800" dirty="0"/>
        </a:p>
      </dgm:t>
    </dgm:pt>
    <dgm:pt modelId="{55C34E6B-A699-4C3E-BF46-D36EA5989288}" cxnId="{09240EFB-F301-4B7B-863A-183B2574436A}" type="parTrans">
      <dgm:prSet/>
      <dgm:spPr/>
      <dgm:t>
        <a:bodyPr/>
        <a:lstStyle/>
        <a:p>
          <a:endParaRPr lang="en-US"/>
        </a:p>
      </dgm:t>
    </dgm:pt>
    <dgm:pt modelId="{D29FF518-92F0-47C6-BEB9-D6BC5CFFB4A8}" cxnId="{09240EFB-F301-4B7B-863A-183B2574436A}" type="sibTrans">
      <dgm:prSet/>
      <dgm:spPr/>
      <dgm:t>
        <a:bodyPr/>
        <a:lstStyle/>
        <a:p>
          <a:endParaRPr lang="en-US"/>
        </a:p>
      </dgm:t>
    </dgm:pt>
    <dgm:pt modelId="{30C7B467-3599-4155-8E6C-627CC151BFE4}">
      <dgm:prSet phldrT="[Text]"/>
      <dgm:spPr/>
      <dgm:t>
        <a:bodyPr/>
        <a:lstStyle/>
        <a:p>
          <a:r>
            <a:rPr lang="en-US" dirty="0" smtClean="0"/>
            <a:t>Basic salary</a:t>
          </a:r>
          <a:endParaRPr lang="en-US" dirty="0"/>
        </a:p>
      </dgm:t>
    </dgm:pt>
    <dgm:pt modelId="{B361FC40-0375-4AAD-93F3-A640A49A0B9A}" cxnId="{11FC0FC2-4AA9-4AEE-9D55-72D247CBBBDA}" type="parTrans">
      <dgm:prSet/>
      <dgm:spPr/>
      <dgm:t>
        <a:bodyPr/>
        <a:lstStyle/>
        <a:p>
          <a:endParaRPr lang="en-US"/>
        </a:p>
      </dgm:t>
    </dgm:pt>
    <dgm:pt modelId="{E4DFC013-93FF-42AE-A4D3-A6AFBEA67898}" cxnId="{11FC0FC2-4AA9-4AEE-9D55-72D247CBBBDA}" type="sibTrans">
      <dgm:prSet/>
      <dgm:spPr/>
      <dgm:t>
        <a:bodyPr/>
        <a:lstStyle/>
        <a:p>
          <a:endParaRPr lang="en-US"/>
        </a:p>
      </dgm:t>
    </dgm:pt>
    <dgm:pt modelId="{A9F81281-CE12-4DAA-B603-032AB9876E7B}">
      <dgm:prSet phldrT="[Text]"/>
      <dgm:spPr/>
      <dgm:t>
        <a:bodyPr/>
        <a:lstStyle/>
        <a:p>
          <a:endParaRPr lang="en-US" dirty="0"/>
        </a:p>
      </dgm:t>
    </dgm:pt>
    <dgm:pt modelId="{5DBDF158-CF3B-4661-B054-A425F293E56E}" cxnId="{9A86A0F8-59BD-4339-87DF-D822D27281FE}" type="parTrans">
      <dgm:prSet/>
      <dgm:spPr/>
      <dgm:t>
        <a:bodyPr/>
        <a:lstStyle/>
        <a:p>
          <a:endParaRPr lang="en-US"/>
        </a:p>
      </dgm:t>
    </dgm:pt>
    <dgm:pt modelId="{C3357679-1CAD-4126-91B1-86E010B089C9}" cxnId="{9A86A0F8-59BD-4339-87DF-D822D27281FE}" type="sibTrans">
      <dgm:prSet/>
      <dgm:spPr/>
      <dgm:t>
        <a:bodyPr/>
        <a:lstStyle/>
        <a:p>
          <a:endParaRPr lang="en-US"/>
        </a:p>
      </dgm:t>
    </dgm:pt>
    <dgm:pt modelId="{C8146965-44E6-4BBA-A398-DA1492E06296}">
      <dgm:prSet phldrT="[Text]"/>
      <dgm:spPr/>
      <dgm:t>
        <a:bodyPr/>
        <a:lstStyle/>
        <a:p>
          <a:r>
            <a:rPr lang="en-US" dirty="0" smtClean="0"/>
            <a:t>Allowances</a:t>
          </a:r>
          <a:endParaRPr lang="en-US" dirty="0"/>
        </a:p>
      </dgm:t>
    </dgm:pt>
    <dgm:pt modelId="{B34961DB-F0AE-4F43-84AB-09053FD2B143}" cxnId="{84869511-BA9D-46EA-A7AA-D685E7B49020}" type="parTrans">
      <dgm:prSet/>
      <dgm:spPr/>
      <dgm:t>
        <a:bodyPr/>
        <a:lstStyle/>
        <a:p>
          <a:endParaRPr lang="en-US"/>
        </a:p>
      </dgm:t>
    </dgm:pt>
    <dgm:pt modelId="{28B9160F-38E3-4FFA-AA57-2A180B3B60E0}" cxnId="{84869511-BA9D-46EA-A7AA-D685E7B49020}" type="sibTrans">
      <dgm:prSet/>
      <dgm:spPr/>
      <dgm:t>
        <a:bodyPr/>
        <a:lstStyle/>
        <a:p>
          <a:endParaRPr lang="en-US"/>
        </a:p>
      </dgm:t>
    </dgm:pt>
    <dgm:pt modelId="{55B5A466-D788-4BC3-A9E2-F9D12492F436}">
      <dgm:prSet phldrT="[Text]"/>
      <dgm:spPr/>
      <dgm:t>
        <a:bodyPr/>
        <a:lstStyle/>
        <a:p>
          <a:r>
            <a:rPr lang="en-US" dirty="0" smtClean="0"/>
            <a:t>Perquisites</a:t>
          </a:r>
          <a:endParaRPr lang="en-US" dirty="0"/>
        </a:p>
      </dgm:t>
    </dgm:pt>
    <dgm:pt modelId="{4E9B68FE-818C-454D-A710-55A4A6CB00C0}" cxnId="{B0E7B9A0-F475-4ECB-8C1F-239D31EEFBDB}" type="parTrans">
      <dgm:prSet/>
      <dgm:spPr/>
      <dgm:t>
        <a:bodyPr/>
        <a:lstStyle/>
        <a:p>
          <a:endParaRPr lang="en-US"/>
        </a:p>
      </dgm:t>
    </dgm:pt>
    <dgm:pt modelId="{23626DC9-06A0-4316-9D45-136D45F2B01F}" cxnId="{B0E7B9A0-F475-4ECB-8C1F-239D31EEFBDB}" type="sibTrans">
      <dgm:prSet/>
      <dgm:spPr/>
      <dgm:t>
        <a:bodyPr/>
        <a:lstStyle/>
        <a:p>
          <a:endParaRPr lang="en-US"/>
        </a:p>
      </dgm:t>
    </dgm:pt>
    <dgm:pt modelId="{1724C2A9-2C73-4CB3-A9F3-2EBF66FE8FE3}">
      <dgm:prSet phldrT="[Text]"/>
      <dgm:spPr/>
      <dgm:t>
        <a:bodyPr/>
        <a:lstStyle/>
        <a:p>
          <a:r>
            <a:rPr lang="en-US" dirty="0" smtClean="0"/>
            <a:t>Profit in lieu of salary</a:t>
          </a:r>
          <a:endParaRPr lang="en-US" dirty="0"/>
        </a:p>
      </dgm:t>
    </dgm:pt>
    <dgm:pt modelId="{68689377-401C-4E2C-AF9A-F93F2BF3E1B1}" cxnId="{0AC760E1-309F-4E4D-9CF1-743614681932}" type="parTrans">
      <dgm:prSet/>
      <dgm:spPr/>
      <dgm:t>
        <a:bodyPr/>
        <a:lstStyle/>
        <a:p>
          <a:endParaRPr lang="en-US"/>
        </a:p>
      </dgm:t>
    </dgm:pt>
    <dgm:pt modelId="{E19918F1-E19A-49DE-8046-4C1F81331A22}" cxnId="{0AC760E1-309F-4E4D-9CF1-743614681932}" type="sibTrans">
      <dgm:prSet/>
      <dgm:spPr/>
      <dgm:t>
        <a:bodyPr/>
        <a:lstStyle/>
        <a:p>
          <a:endParaRPr lang="en-US"/>
        </a:p>
      </dgm:t>
    </dgm:pt>
    <dgm:pt modelId="{06253758-6FFA-4C26-8684-A87069AFFA61}">
      <dgm:prSet/>
      <dgm:spPr/>
      <dgm:t>
        <a:bodyPr/>
        <a:lstStyle/>
        <a:p>
          <a:endParaRPr lang="en-US" dirty="0"/>
        </a:p>
      </dgm:t>
    </dgm:pt>
    <dgm:pt modelId="{39D00B76-EA2C-4241-AB05-B72F2C8C59DB}" cxnId="{A333DA61-CD51-45A8-A053-1A7B366AEF68}" type="parTrans">
      <dgm:prSet/>
      <dgm:spPr/>
      <dgm:t>
        <a:bodyPr/>
        <a:lstStyle/>
        <a:p>
          <a:endParaRPr lang="en-US"/>
        </a:p>
      </dgm:t>
    </dgm:pt>
    <dgm:pt modelId="{4930BB67-E575-486C-87D3-02D26B2B3BF3}" cxnId="{A333DA61-CD51-45A8-A053-1A7B366AEF68}" type="sibTrans">
      <dgm:prSet/>
      <dgm:spPr/>
      <dgm:t>
        <a:bodyPr/>
        <a:lstStyle/>
        <a:p>
          <a:endParaRPr lang="en-US"/>
        </a:p>
      </dgm:t>
    </dgm:pt>
    <dgm:pt modelId="{EC49AB9D-D056-4ADB-803E-AF4E11FF862B}" type="pres">
      <dgm:prSet presAssocID="{667B870A-0F57-4C31-A9C9-0C5F64D9BE37}" presName="Name0" presStyleCnt="0">
        <dgm:presLayoutVars>
          <dgm:dir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2D938AC8-5900-4758-A1FC-E096717A134B}" type="pres">
      <dgm:prSet presAssocID="{DBE3827E-0CC5-40DA-B028-BE28E993B73D}" presName="linNode" presStyleCnt="0"/>
      <dgm:spPr/>
    </dgm:pt>
    <dgm:pt modelId="{AD94F528-EDE3-4A7C-BCD6-CE65C3D335A2}" type="pres">
      <dgm:prSet presAssocID="{DBE3827E-0CC5-40DA-B028-BE28E993B73D}" presName="parentShp" presStyleLbl="node1" presStyleIdx="0" presStyleCnt="2" custScaleY="36577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3DD2857-9CF0-4BD6-B228-11855BDD2164}" type="pres">
      <dgm:prSet presAssocID="{DBE3827E-0CC5-40DA-B028-BE28E993B73D}" presName="childShp" presStyleLbl="bgAccFollowNode1" presStyleIdx="0" presStyleCnt="2" custScaleX="94444" custScaleY="76133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810EF90-F245-4E8F-803C-B422056CCC71}" type="pres">
      <dgm:prSet presAssocID="{D29FF518-92F0-47C6-BEB9-D6BC5CFFB4A8}" presName="spacing" presStyleCnt="0"/>
      <dgm:spPr/>
    </dgm:pt>
    <dgm:pt modelId="{21D27644-3065-4689-BEE0-1956B4409B40}" type="pres">
      <dgm:prSet presAssocID="{A9F81281-CE12-4DAA-B603-032AB9876E7B}" presName="linNode" presStyleCnt="0"/>
      <dgm:spPr/>
    </dgm:pt>
    <dgm:pt modelId="{4BCE11A6-B17A-4A12-810A-26663BD72145}" type="pres">
      <dgm:prSet presAssocID="{A9F81281-CE12-4DAA-B603-032AB9876E7B}" presName="parentShp" presStyleLbl="node1" presStyleIdx="1" presStyleCnt="2" custFlipVert="1" custScaleX="250000" custScaleY="530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CC18123-A4FB-4680-91A4-A7D0F9EBF4A7}" type="pres">
      <dgm:prSet presAssocID="{A9F81281-CE12-4DAA-B603-032AB9876E7B}" presName="childShp" presStyleLbl="bgAccFollowNode1" presStyleIdx="1" presStyleCnt="2" custFlipVert="0" custFlipHor="1" custScaleX="15688" custScaleY="40578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4540EA23-9A5A-4584-9124-4D6B04350809}" type="presOf" srcId="{55B5A466-D788-4BC3-A9E2-F9D12492F436}" destId="{83DD2857-9CF0-4BD6-B228-11855BDD2164}" srcOrd="0" destOrd="2" presId="urn:microsoft.com/office/officeart/2005/8/layout/vList6"/>
    <dgm:cxn modelId="{11FC0FC2-4AA9-4AEE-9D55-72D247CBBBDA}" srcId="{DBE3827E-0CC5-40DA-B028-BE28E993B73D}" destId="{30C7B467-3599-4155-8E6C-627CC151BFE4}" srcOrd="0" destOrd="0" parTransId="{B361FC40-0375-4AAD-93F3-A640A49A0B9A}" sibTransId="{E4DFC013-93FF-42AE-A4D3-A6AFBEA67898}"/>
    <dgm:cxn modelId="{9A86A0F8-59BD-4339-87DF-D822D27281FE}" srcId="{667B870A-0F57-4C31-A9C9-0C5F64D9BE37}" destId="{A9F81281-CE12-4DAA-B603-032AB9876E7B}" srcOrd="1" destOrd="0" parTransId="{5DBDF158-CF3B-4661-B054-A425F293E56E}" sibTransId="{C3357679-1CAD-4126-91B1-86E010B089C9}"/>
    <dgm:cxn modelId="{84869511-BA9D-46EA-A7AA-D685E7B49020}" srcId="{DBE3827E-0CC5-40DA-B028-BE28E993B73D}" destId="{C8146965-44E6-4BBA-A398-DA1492E06296}" srcOrd="1" destOrd="0" parTransId="{B34961DB-F0AE-4F43-84AB-09053FD2B143}" sibTransId="{28B9160F-38E3-4FFA-AA57-2A180B3B60E0}"/>
    <dgm:cxn modelId="{0AC760E1-309F-4E4D-9CF1-743614681932}" srcId="{DBE3827E-0CC5-40DA-B028-BE28E993B73D}" destId="{1724C2A9-2C73-4CB3-A9F3-2EBF66FE8FE3}" srcOrd="3" destOrd="0" parTransId="{68689377-401C-4E2C-AF9A-F93F2BF3E1B1}" sibTransId="{E19918F1-E19A-49DE-8046-4C1F81331A22}"/>
    <dgm:cxn modelId="{7A75E526-F7C4-4866-8DF7-56C7D2BC96CF}" type="presOf" srcId="{667B870A-0F57-4C31-A9C9-0C5F64D9BE37}" destId="{EC49AB9D-D056-4ADB-803E-AF4E11FF862B}" srcOrd="0" destOrd="0" presId="urn:microsoft.com/office/officeart/2005/8/layout/vList6"/>
    <dgm:cxn modelId="{83ACCB61-101D-4F48-84EF-8036D1E19855}" type="presOf" srcId="{A9F81281-CE12-4DAA-B603-032AB9876E7B}" destId="{4BCE11A6-B17A-4A12-810A-26663BD72145}" srcOrd="0" destOrd="0" presId="urn:microsoft.com/office/officeart/2005/8/layout/vList6"/>
    <dgm:cxn modelId="{8132B9BE-4F5F-42AD-88D4-5F6080724F94}" type="presOf" srcId="{06253758-6FFA-4C26-8684-A87069AFFA61}" destId="{1CC18123-A4FB-4680-91A4-A7D0F9EBF4A7}" srcOrd="0" destOrd="0" presId="urn:microsoft.com/office/officeart/2005/8/layout/vList6"/>
    <dgm:cxn modelId="{1423606A-6594-40B7-B7D9-846C77CE70E5}" type="presOf" srcId="{30C7B467-3599-4155-8E6C-627CC151BFE4}" destId="{83DD2857-9CF0-4BD6-B228-11855BDD2164}" srcOrd="0" destOrd="0" presId="urn:microsoft.com/office/officeart/2005/8/layout/vList6"/>
    <dgm:cxn modelId="{A333DA61-CD51-45A8-A053-1A7B366AEF68}" srcId="{A9F81281-CE12-4DAA-B603-032AB9876E7B}" destId="{06253758-6FFA-4C26-8684-A87069AFFA61}" srcOrd="0" destOrd="0" parTransId="{39D00B76-EA2C-4241-AB05-B72F2C8C59DB}" sibTransId="{4930BB67-E575-486C-87D3-02D26B2B3BF3}"/>
    <dgm:cxn modelId="{8DC5EABE-EBAE-496E-BBF3-526A2CE73D63}" type="presOf" srcId="{1724C2A9-2C73-4CB3-A9F3-2EBF66FE8FE3}" destId="{83DD2857-9CF0-4BD6-B228-11855BDD2164}" srcOrd="0" destOrd="3" presId="urn:microsoft.com/office/officeart/2005/8/layout/vList6"/>
    <dgm:cxn modelId="{9CBE97DC-45B2-4B74-A290-EAB840F2739E}" type="presOf" srcId="{DBE3827E-0CC5-40DA-B028-BE28E993B73D}" destId="{AD94F528-EDE3-4A7C-BCD6-CE65C3D335A2}" srcOrd="0" destOrd="0" presId="urn:microsoft.com/office/officeart/2005/8/layout/vList6"/>
    <dgm:cxn modelId="{F83ABE91-918B-48A5-8E8F-B375AFF20808}" type="presOf" srcId="{C8146965-44E6-4BBA-A398-DA1492E06296}" destId="{83DD2857-9CF0-4BD6-B228-11855BDD2164}" srcOrd="0" destOrd="1" presId="urn:microsoft.com/office/officeart/2005/8/layout/vList6"/>
    <dgm:cxn modelId="{B0E7B9A0-F475-4ECB-8C1F-239D31EEFBDB}" srcId="{DBE3827E-0CC5-40DA-B028-BE28E993B73D}" destId="{55B5A466-D788-4BC3-A9E2-F9D12492F436}" srcOrd="2" destOrd="0" parTransId="{4E9B68FE-818C-454D-A710-55A4A6CB00C0}" sibTransId="{23626DC9-06A0-4316-9D45-136D45F2B01F}"/>
    <dgm:cxn modelId="{09240EFB-F301-4B7B-863A-183B2574436A}" srcId="{667B870A-0F57-4C31-A9C9-0C5F64D9BE37}" destId="{DBE3827E-0CC5-40DA-B028-BE28E993B73D}" srcOrd="0" destOrd="0" parTransId="{55C34E6B-A699-4C3E-BF46-D36EA5989288}" sibTransId="{D29FF518-92F0-47C6-BEB9-D6BC5CFFB4A8}"/>
    <dgm:cxn modelId="{66F462A0-65F0-4D49-AA76-E96DB7F45024}" type="presParOf" srcId="{EC49AB9D-D056-4ADB-803E-AF4E11FF862B}" destId="{2D938AC8-5900-4758-A1FC-E096717A134B}" srcOrd="0" destOrd="0" presId="urn:microsoft.com/office/officeart/2005/8/layout/vList6"/>
    <dgm:cxn modelId="{9ACE7CD5-BEB9-4B14-8E0E-E3256FE8F685}" type="presParOf" srcId="{2D938AC8-5900-4758-A1FC-E096717A134B}" destId="{AD94F528-EDE3-4A7C-BCD6-CE65C3D335A2}" srcOrd="0" destOrd="0" presId="urn:microsoft.com/office/officeart/2005/8/layout/vList6"/>
    <dgm:cxn modelId="{453F2C68-BDD2-4993-B15F-A713A9C0C085}" type="presParOf" srcId="{2D938AC8-5900-4758-A1FC-E096717A134B}" destId="{83DD2857-9CF0-4BD6-B228-11855BDD2164}" srcOrd="1" destOrd="0" presId="urn:microsoft.com/office/officeart/2005/8/layout/vList6"/>
    <dgm:cxn modelId="{C19ACB83-BCB2-48D0-B88A-E4D137B75FA4}" type="presParOf" srcId="{EC49AB9D-D056-4ADB-803E-AF4E11FF862B}" destId="{2810EF90-F245-4E8F-803C-B422056CCC71}" srcOrd="1" destOrd="0" presId="urn:microsoft.com/office/officeart/2005/8/layout/vList6"/>
    <dgm:cxn modelId="{34F3D64B-D04D-43C3-B68B-1D7D5C5F07E7}" type="presParOf" srcId="{EC49AB9D-D056-4ADB-803E-AF4E11FF862B}" destId="{21D27644-3065-4689-BEE0-1956B4409B40}" srcOrd="2" destOrd="0" presId="urn:microsoft.com/office/officeart/2005/8/layout/vList6"/>
    <dgm:cxn modelId="{C15A7F07-9CE1-4435-8E77-D7EC7A2E945E}" type="presParOf" srcId="{21D27644-3065-4689-BEE0-1956B4409B40}" destId="{4BCE11A6-B17A-4A12-810A-26663BD72145}" srcOrd="0" destOrd="0" presId="urn:microsoft.com/office/officeart/2005/8/layout/vList6"/>
    <dgm:cxn modelId="{72BD7188-13A4-48F0-A73B-52738D820335}" type="presParOf" srcId="{21D27644-3065-4689-BEE0-1956B4409B40}" destId="{1CC18123-A4FB-4680-91A4-A7D0F9EBF4A7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relId="rId5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C310E89B-40C5-4617-A371-85BB2FF933FF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F84F2755-73EE-4E74-8FB3-35AD506C72DD}">
      <dgm:prSet/>
      <dgm:spPr/>
      <dgm:t>
        <a:bodyPr/>
        <a:lstStyle/>
        <a:p>
          <a:pPr rtl="0"/>
          <a:r>
            <a:rPr lang="en-US" smtClean="0"/>
            <a:t>New Rs.2,00,000</a:t>
          </a:r>
          <a:endParaRPr lang="en-US" dirty="0"/>
        </a:p>
      </dgm:t>
    </dgm:pt>
    <dgm:pt modelId="{131BCC87-01BC-4895-91F7-580CAFE46103}" cxnId="{600AAC28-8842-46E0-B375-959286316BED}" type="parTrans">
      <dgm:prSet/>
      <dgm:spPr/>
      <dgm:t>
        <a:bodyPr/>
        <a:lstStyle/>
        <a:p>
          <a:endParaRPr lang="en-US"/>
        </a:p>
      </dgm:t>
    </dgm:pt>
    <dgm:pt modelId="{6FB14445-2B6D-4B8D-B1DA-FF948CAECEA1}" cxnId="{600AAC28-8842-46E0-B375-959286316BED}" type="sibTrans">
      <dgm:prSet/>
      <dgm:spPr/>
      <dgm:t>
        <a:bodyPr/>
        <a:lstStyle/>
        <a:p>
          <a:endParaRPr lang="en-US"/>
        </a:p>
      </dgm:t>
    </dgm:pt>
    <dgm:pt modelId="{C6607443-0A90-4803-8E2D-2948A5B2B0B0}">
      <dgm:prSet/>
      <dgm:spPr/>
      <dgm:t>
        <a:bodyPr/>
        <a:lstStyle/>
        <a:p>
          <a:pPr rtl="0"/>
          <a:r>
            <a:rPr lang="en-US" dirty="0" smtClean="0"/>
            <a:t>Old 30,000.</a:t>
          </a:r>
          <a:endParaRPr lang="en-US" dirty="0"/>
        </a:p>
      </dgm:t>
    </dgm:pt>
    <dgm:pt modelId="{30BF7F7F-214B-45BE-B195-FE01614200EA}" cxnId="{EF353641-CC2E-4D38-8BC1-2A435E473B9D}" type="parTrans">
      <dgm:prSet/>
      <dgm:spPr/>
      <dgm:t>
        <a:bodyPr/>
        <a:lstStyle/>
        <a:p>
          <a:endParaRPr lang="en-US"/>
        </a:p>
      </dgm:t>
    </dgm:pt>
    <dgm:pt modelId="{33E0EA99-41C6-498A-ADB5-58385AE7C80D}" cxnId="{EF353641-CC2E-4D38-8BC1-2A435E473B9D}" type="sibTrans">
      <dgm:prSet/>
      <dgm:spPr/>
      <dgm:t>
        <a:bodyPr/>
        <a:lstStyle/>
        <a:p>
          <a:endParaRPr lang="en-US"/>
        </a:p>
      </dgm:t>
    </dgm:pt>
    <dgm:pt modelId="{79859FD7-DCF1-4DAE-A2C7-3B4BDF5AD478}" type="pres">
      <dgm:prSet presAssocID="{C310E89B-40C5-4617-A371-85BB2FF933FF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B69884E8-C57F-4E33-8AAB-F840031A3A1D}" type="pres">
      <dgm:prSet presAssocID="{F84F2755-73EE-4E74-8FB3-35AD506C72DD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9B2592D-83FB-4D0E-BCDF-9463683B00C4}" type="pres">
      <dgm:prSet presAssocID="{6FB14445-2B6D-4B8D-B1DA-FF948CAECEA1}" presName="spacer" presStyleCnt="0"/>
      <dgm:spPr/>
    </dgm:pt>
    <dgm:pt modelId="{71558858-D4E5-42CC-8EC3-6AD6F235EE81}" type="pres">
      <dgm:prSet presAssocID="{C6607443-0A90-4803-8E2D-2948A5B2B0B0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33F69805-2647-410B-A44E-EA87C4BB29B0}" type="presOf" srcId="{C6607443-0A90-4803-8E2D-2948A5B2B0B0}" destId="{71558858-D4E5-42CC-8EC3-6AD6F235EE81}" srcOrd="0" destOrd="0" presId="urn:microsoft.com/office/officeart/2005/8/layout/vList2"/>
    <dgm:cxn modelId="{3AEA61C2-A584-48D2-AE6C-683DC012C1F2}" type="presOf" srcId="{C310E89B-40C5-4617-A371-85BB2FF933FF}" destId="{79859FD7-DCF1-4DAE-A2C7-3B4BDF5AD478}" srcOrd="0" destOrd="0" presId="urn:microsoft.com/office/officeart/2005/8/layout/vList2"/>
    <dgm:cxn modelId="{EF353641-CC2E-4D38-8BC1-2A435E473B9D}" srcId="{C310E89B-40C5-4617-A371-85BB2FF933FF}" destId="{C6607443-0A90-4803-8E2D-2948A5B2B0B0}" srcOrd="1" destOrd="0" parTransId="{30BF7F7F-214B-45BE-B195-FE01614200EA}" sibTransId="{33E0EA99-41C6-498A-ADB5-58385AE7C80D}"/>
    <dgm:cxn modelId="{600AAC28-8842-46E0-B375-959286316BED}" srcId="{C310E89B-40C5-4617-A371-85BB2FF933FF}" destId="{F84F2755-73EE-4E74-8FB3-35AD506C72DD}" srcOrd="0" destOrd="0" parTransId="{131BCC87-01BC-4895-91F7-580CAFE46103}" sibTransId="{6FB14445-2B6D-4B8D-B1DA-FF948CAECEA1}"/>
    <dgm:cxn modelId="{E0D383F1-8BA3-4315-8C2D-5631823DAB60}" type="presOf" srcId="{F84F2755-73EE-4E74-8FB3-35AD506C72DD}" destId="{B69884E8-C57F-4E33-8AAB-F840031A3A1D}" srcOrd="0" destOrd="0" presId="urn:microsoft.com/office/officeart/2005/8/layout/vList2"/>
    <dgm:cxn modelId="{40B82392-E624-491E-8A17-6E18A5753023}" type="presParOf" srcId="{79859FD7-DCF1-4DAE-A2C7-3B4BDF5AD478}" destId="{B69884E8-C57F-4E33-8AAB-F840031A3A1D}" srcOrd="0" destOrd="0" presId="urn:microsoft.com/office/officeart/2005/8/layout/vList2"/>
    <dgm:cxn modelId="{71B281B3-7FFA-4449-A1CB-97B2B200E86C}" type="presParOf" srcId="{79859FD7-DCF1-4DAE-A2C7-3B4BDF5AD478}" destId="{99B2592D-83FB-4D0E-BCDF-9463683B00C4}" srcOrd="1" destOrd="0" presId="urn:microsoft.com/office/officeart/2005/8/layout/vList2"/>
    <dgm:cxn modelId="{2A84D778-4FBD-4A46-B6CC-12DF7C4F2232}" type="presParOf" srcId="{79859FD7-DCF1-4DAE-A2C7-3B4BDF5AD478}" destId="{71558858-D4E5-42CC-8EC3-6AD6F235EE81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5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E31D2A8A-1462-49E2-AEB9-EA8A53F4E9B4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BE77BFCA-E4AC-4F6F-AB83-ABBE75531C25}">
      <dgm:prSet/>
      <dgm:spPr/>
      <dgm:t>
        <a:bodyPr/>
        <a:lstStyle/>
        <a:p>
          <a:pPr rtl="0"/>
          <a:r>
            <a:rPr lang="en-US" dirty="0" smtClean="0"/>
            <a:t>Business Income</a:t>
          </a:r>
          <a:endParaRPr lang="en-US" dirty="0"/>
        </a:p>
      </dgm:t>
    </dgm:pt>
    <dgm:pt modelId="{8019F976-C7F6-4821-A995-392BF397B68E}" cxnId="{B1769EB6-B356-4F14-BD9B-77250E1C6E68}" type="parTrans">
      <dgm:prSet/>
      <dgm:spPr/>
      <dgm:t>
        <a:bodyPr/>
        <a:lstStyle/>
        <a:p>
          <a:endParaRPr lang="en-US"/>
        </a:p>
      </dgm:t>
    </dgm:pt>
    <dgm:pt modelId="{27D8E4D7-7AB2-4B55-BF46-87A4409435E0}" cxnId="{B1769EB6-B356-4F14-BD9B-77250E1C6E68}" type="sibTrans">
      <dgm:prSet/>
      <dgm:spPr/>
      <dgm:t>
        <a:bodyPr/>
        <a:lstStyle/>
        <a:p>
          <a:endParaRPr lang="en-US"/>
        </a:p>
      </dgm:t>
    </dgm:pt>
    <dgm:pt modelId="{03528629-8488-44FE-8F36-2AD07934AA1D}">
      <dgm:prSet/>
      <dgm:spPr/>
      <dgm:t>
        <a:bodyPr/>
        <a:lstStyle/>
        <a:p>
          <a:pPr rtl="0"/>
          <a:r>
            <a:rPr lang="en-US" dirty="0" smtClean="0"/>
            <a:t>Professional Income</a:t>
          </a:r>
          <a:endParaRPr lang="en-US" dirty="0"/>
        </a:p>
      </dgm:t>
    </dgm:pt>
    <dgm:pt modelId="{E21FF010-BE02-4B35-B6B9-F807AE17C592}" cxnId="{248F8E4D-0764-46BC-B169-FD4370BC0A1D}" type="parTrans">
      <dgm:prSet/>
      <dgm:spPr/>
      <dgm:t>
        <a:bodyPr/>
        <a:lstStyle/>
        <a:p>
          <a:endParaRPr lang="en-US"/>
        </a:p>
      </dgm:t>
    </dgm:pt>
    <dgm:pt modelId="{FF3218D8-1C02-42B3-8BE0-3331D192F248}" cxnId="{248F8E4D-0764-46BC-B169-FD4370BC0A1D}" type="sibTrans">
      <dgm:prSet/>
      <dgm:spPr/>
      <dgm:t>
        <a:bodyPr/>
        <a:lstStyle/>
        <a:p>
          <a:endParaRPr lang="en-US"/>
        </a:p>
      </dgm:t>
    </dgm:pt>
    <dgm:pt modelId="{AB0C1900-2315-4C0C-A11C-60D8CCBA639B}" type="pres">
      <dgm:prSet presAssocID="{E31D2A8A-1462-49E2-AEB9-EA8A53F4E9B4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FBD7A82F-DEA6-4B1E-84FF-B2593F5EFEF1}" type="pres">
      <dgm:prSet presAssocID="{BE77BFCA-E4AC-4F6F-AB83-ABBE75531C25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9A9D376-8362-4A7D-AE11-9AB41EABAF8D}" type="pres">
      <dgm:prSet presAssocID="{27D8E4D7-7AB2-4B55-BF46-87A4409435E0}" presName="spacer" presStyleCnt="0"/>
      <dgm:spPr/>
    </dgm:pt>
    <dgm:pt modelId="{2A51E4FE-D889-47A5-9D8A-CCB3042043BD}" type="pres">
      <dgm:prSet presAssocID="{03528629-8488-44FE-8F36-2AD07934AA1D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248F8E4D-0764-46BC-B169-FD4370BC0A1D}" srcId="{E31D2A8A-1462-49E2-AEB9-EA8A53F4E9B4}" destId="{03528629-8488-44FE-8F36-2AD07934AA1D}" srcOrd="1" destOrd="0" parTransId="{E21FF010-BE02-4B35-B6B9-F807AE17C592}" sibTransId="{FF3218D8-1C02-42B3-8BE0-3331D192F248}"/>
    <dgm:cxn modelId="{847E33A2-E359-4AEA-A1DF-AC83126C4B3E}" type="presOf" srcId="{03528629-8488-44FE-8F36-2AD07934AA1D}" destId="{2A51E4FE-D889-47A5-9D8A-CCB3042043BD}" srcOrd="0" destOrd="0" presId="urn:microsoft.com/office/officeart/2005/8/layout/vList2"/>
    <dgm:cxn modelId="{1082DBA5-8A9B-44B9-B094-6D0614DFB9E2}" type="presOf" srcId="{E31D2A8A-1462-49E2-AEB9-EA8A53F4E9B4}" destId="{AB0C1900-2315-4C0C-A11C-60D8CCBA639B}" srcOrd="0" destOrd="0" presId="urn:microsoft.com/office/officeart/2005/8/layout/vList2"/>
    <dgm:cxn modelId="{B1769EB6-B356-4F14-BD9B-77250E1C6E68}" srcId="{E31D2A8A-1462-49E2-AEB9-EA8A53F4E9B4}" destId="{BE77BFCA-E4AC-4F6F-AB83-ABBE75531C25}" srcOrd="0" destOrd="0" parTransId="{8019F976-C7F6-4821-A995-392BF397B68E}" sibTransId="{27D8E4D7-7AB2-4B55-BF46-87A4409435E0}"/>
    <dgm:cxn modelId="{ED5B4C81-C3EC-468A-94A0-4EDB6B06C6D4}" type="presOf" srcId="{BE77BFCA-E4AC-4F6F-AB83-ABBE75531C25}" destId="{FBD7A82F-DEA6-4B1E-84FF-B2593F5EFEF1}" srcOrd="0" destOrd="0" presId="urn:microsoft.com/office/officeart/2005/8/layout/vList2"/>
    <dgm:cxn modelId="{8C489DBA-4C93-402D-A0A8-07005F8A204D}" type="presParOf" srcId="{AB0C1900-2315-4C0C-A11C-60D8CCBA639B}" destId="{FBD7A82F-DEA6-4B1E-84FF-B2593F5EFEF1}" srcOrd="0" destOrd="0" presId="urn:microsoft.com/office/officeart/2005/8/layout/vList2"/>
    <dgm:cxn modelId="{56CEF17B-B7EE-478E-9455-68F258B8E323}" type="presParOf" srcId="{AB0C1900-2315-4C0C-A11C-60D8CCBA639B}" destId="{09A9D376-8362-4A7D-AE11-9AB41EABAF8D}" srcOrd="1" destOrd="0" presId="urn:microsoft.com/office/officeart/2005/8/layout/vList2"/>
    <dgm:cxn modelId="{C4F24962-FEB0-4AD6-84D3-C79718DD874F}" type="presParOf" srcId="{AB0C1900-2315-4C0C-A11C-60D8CCBA639B}" destId="{2A51E4FE-D889-47A5-9D8A-CCB3042043BD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5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CEB4A8FB-275F-458C-AF4F-061EA219BDEF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427DB8AD-4805-4EA2-8BC9-49EF7ADA8B43}">
      <dgm:prSet/>
      <dgm:spPr/>
      <dgm:t>
        <a:bodyPr/>
        <a:lstStyle/>
        <a:p>
          <a:pPr rtl="0"/>
          <a:r>
            <a:rPr lang="en-US" dirty="0" smtClean="0"/>
            <a:t>Gain from transfer of Capital asset</a:t>
          </a:r>
          <a:endParaRPr lang="en-US" dirty="0"/>
        </a:p>
      </dgm:t>
    </dgm:pt>
    <dgm:pt modelId="{9390BD5E-E260-4E5D-960A-F292EA97556E}" cxnId="{02599A29-6CBF-462A-815A-FB280FAF972E}" type="parTrans">
      <dgm:prSet/>
      <dgm:spPr/>
      <dgm:t>
        <a:bodyPr/>
        <a:lstStyle/>
        <a:p>
          <a:endParaRPr lang="en-US"/>
        </a:p>
      </dgm:t>
    </dgm:pt>
    <dgm:pt modelId="{23B65C78-7834-43DC-B479-E17C5365F979}" cxnId="{02599A29-6CBF-462A-815A-FB280FAF972E}" type="sibTrans">
      <dgm:prSet/>
      <dgm:spPr/>
      <dgm:t>
        <a:bodyPr/>
        <a:lstStyle/>
        <a:p>
          <a:endParaRPr lang="en-US"/>
        </a:p>
      </dgm:t>
    </dgm:pt>
    <dgm:pt modelId="{012F51E1-A5F9-4523-AA80-D4C4570748C2}">
      <dgm:prSet/>
      <dgm:spPr/>
      <dgm:t>
        <a:bodyPr/>
        <a:lstStyle/>
        <a:p>
          <a:pPr rtl="0"/>
          <a:r>
            <a:rPr lang="en-US" dirty="0" smtClean="0"/>
            <a:t>Two Types of Capital Asset</a:t>
          </a:r>
          <a:endParaRPr lang="en-US" dirty="0"/>
        </a:p>
      </dgm:t>
    </dgm:pt>
    <dgm:pt modelId="{08A01870-5D4F-4860-B828-5B934404A9DC}" cxnId="{FFF41D57-2EA7-426B-A96B-828F8B18195E}" type="parTrans">
      <dgm:prSet/>
      <dgm:spPr/>
      <dgm:t>
        <a:bodyPr/>
        <a:lstStyle/>
        <a:p>
          <a:endParaRPr lang="en-US"/>
        </a:p>
      </dgm:t>
    </dgm:pt>
    <dgm:pt modelId="{05F5ED48-6383-4E4D-9B8D-1FA4A37BDEBB}" cxnId="{FFF41D57-2EA7-426B-A96B-828F8B18195E}" type="sibTrans">
      <dgm:prSet/>
      <dgm:spPr/>
      <dgm:t>
        <a:bodyPr/>
        <a:lstStyle/>
        <a:p>
          <a:endParaRPr lang="en-US"/>
        </a:p>
      </dgm:t>
    </dgm:pt>
    <dgm:pt modelId="{D8214BD6-3815-4024-BBD5-311581F4DFE0}">
      <dgm:prSet/>
      <dgm:spPr/>
      <dgm:t>
        <a:bodyPr/>
        <a:lstStyle/>
        <a:p>
          <a:pPr rtl="0"/>
          <a:r>
            <a:rPr lang="en-US" dirty="0" smtClean="0"/>
            <a:t>LTCA-  More than 36 months</a:t>
          </a:r>
          <a:endParaRPr lang="en-US" dirty="0"/>
        </a:p>
      </dgm:t>
    </dgm:pt>
    <dgm:pt modelId="{6B95523A-849A-4156-BDF6-906ABD3B5C96}" cxnId="{3FDD971A-0C33-41FE-BB83-361738C3DE90}" type="parTrans">
      <dgm:prSet/>
      <dgm:spPr/>
      <dgm:t>
        <a:bodyPr/>
        <a:lstStyle/>
        <a:p>
          <a:endParaRPr lang="en-US"/>
        </a:p>
      </dgm:t>
    </dgm:pt>
    <dgm:pt modelId="{A6D14E6D-A7DC-4004-ACC4-00E0F7558501}" cxnId="{3FDD971A-0C33-41FE-BB83-361738C3DE90}" type="sibTrans">
      <dgm:prSet/>
      <dgm:spPr/>
      <dgm:t>
        <a:bodyPr/>
        <a:lstStyle/>
        <a:p>
          <a:endParaRPr lang="en-US"/>
        </a:p>
      </dgm:t>
    </dgm:pt>
    <dgm:pt modelId="{1B730FB7-1F01-454F-9F19-3515ED704889}">
      <dgm:prSet/>
      <dgm:spPr/>
      <dgm:t>
        <a:bodyPr/>
        <a:lstStyle/>
        <a:p>
          <a:pPr rtl="0"/>
          <a:r>
            <a:rPr lang="en-US" dirty="0" smtClean="0"/>
            <a:t>STCA-  Less than 36 months</a:t>
          </a:r>
          <a:endParaRPr lang="en-US" dirty="0"/>
        </a:p>
      </dgm:t>
    </dgm:pt>
    <dgm:pt modelId="{5599C6B1-BDAD-4E98-9CED-422B276ACB96}" cxnId="{F75D3F8C-D739-42DF-ADCE-CB55A8479256}" type="parTrans">
      <dgm:prSet/>
      <dgm:spPr/>
      <dgm:t>
        <a:bodyPr/>
        <a:lstStyle/>
        <a:p>
          <a:endParaRPr lang="en-US"/>
        </a:p>
      </dgm:t>
    </dgm:pt>
    <dgm:pt modelId="{848AA57D-BB0C-4A8F-9249-6E514CA3C87C}" cxnId="{F75D3F8C-D739-42DF-ADCE-CB55A8479256}" type="sibTrans">
      <dgm:prSet/>
      <dgm:spPr/>
      <dgm:t>
        <a:bodyPr/>
        <a:lstStyle/>
        <a:p>
          <a:endParaRPr lang="en-US"/>
        </a:p>
      </dgm:t>
    </dgm:pt>
    <dgm:pt modelId="{44E1D6B0-6B5C-416F-A971-7BCD8F2617F3}" type="pres">
      <dgm:prSet presAssocID="{CEB4A8FB-275F-458C-AF4F-061EA219BDEF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99C1D00F-AFC0-45CE-9CD2-7C5BCCA5698E}" type="pres">
      <dgm:prSet presAssocID="{427DB8AD-4805-4EA2-8BC9-49EF7ADA8B43}" presName="parentText" presStyleLbl="node1" presStyleIdx="0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6F5D1BC-75E0-41B7-8737-6DCA54B28154}" type="pres">
      <dgm:prSet presAssocID="{23B65C78-7834-43DC-B479-E17C5365F979}" presName="spacer" presStyleCnt="0"/>
      <dgm:spPr/>
    </dgm:pt>
    <dgm:pt modelId="{3307D1CA-8474-4894-8088-DEDC37326876}" type="pres">
      <dgm:prSet presAssocID="{012F51E1-A5F9-4523-AA80-D4C4570748C2}" presName="parentText" presStyleLbl="node1" presStyleIdx="1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88380C6-B2BD-4CD0-AF42-810B4AE5060A}" type="pres">
      <dgm:prSet presAssocID="{05F5ED48-6383-4E4D-9B8D-1FA4A37BDEBB}" presName="spacer" presStyleCnt="0"/>
      <dgm:spPr/>
    </dgm:pt>
    <dgm:pt modelId="{ABF74DEC-2A4F-4478-B09F-49EFBCD77231}" type="pres">
      <dgm:prSet presAssocID="{D8214BD6-3815-4024-BBD5-311581F4DFE0}" presName="parentText" presStyleLbl="node1" presStyleIdx="2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3CC01FD-7DD2-4E1D-9BED-87BD563A0139}" type="pres">
      <dgm:prSet presAssocID="{A6D14E6D-A7DC-4004-ACC4-00E0F7558501}" presName="spacer" presStyleCnt="0"/>
      <dgm:spPr/>
    </dgm:pt>
    <dgm:pt modelId="{3F0FC1B7-728E-4687-9174-AF86FEF741C7}" type="pres">
      <dgm:prSet presAssocID="{1B730FB7-1F01-454F-9F19-3515ED704889}" presName="parentText" presStyleLbl="node1" presStyleIdx="3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7CE2AEFC-0871-4836-A6A2-CF7671EA03F9}" type="presOf" srcId="{427DB8AD-4805-4EA2-8BC9-49EF7ADA8B43}" destId="{99C1D00F-AFC0-45CE-9CD2-7C5BCCA5698E}" srcOrd="0" destOrd="0" presId="urn:microsoft.com/office/officeart/2005/8/layout/vList2"/>
    <dgm:cxn modelId="{86872F7F-E4FB-4D78-9EFF-95275AC88CF1}" type="presOf" srcId="{CEB4A8FB-275F-458C-AF4F-061EA219BDEF}" destId="{44E1D6B0-6B5C-416F-A971-7BCD8F2617F3}" srcOrd="0" destOrd="0" presId="urn:microsoft.com/office/officeart/2005/8/layout/vList2"/>
    <dgm:cxn modelId="{FFF41D57-2EA7-426B-A96B-828F8B18195E}" srcId="{CEB4A8FB-275F-458C-AF4F-061EA219BDEF}" destId="{012F51E1-A5F9-4523-AA80-D4C4570748C2}" srcOrd="1" destOrd="0" parTransId="{08A01870-5D4F-4860-B828-5B934404A9DC}" sibTransId="{05F5ED48-6383-4E4D-9B8D-1FA4A37BDEBB}"/>
    <dgm:cxn modelId="{F8E5782D-1855-4944-AAC4-948D34714228}" type="presOf" srcId="{012F51E1-A5F9-4523-AA80-D4C4570748C2}" destId="{3307D1CA-8474-4894-8088-DEDC37326876}" srcOrd="0" destOrd="0" presId="urn:microsoft.com/office/officeart/2005/8/layout/vList2"/>
    <dgm:cxn modelId="{19DA0CB6-5443-4C59-8A4A-3DF2F903744A}" type="presOf" srcId="{1B730FB7-1F01-454F-9F19-3515ED704889}" destId="{3F0FC1B7-728E-4687-9174-AF86FEF741C7}" srcOrd="0" destOrd="0" presId="urn:microsoft.com/office/officeart/2005/8/layout/vList2"/>
    <dgm:cxn modelId="{F75D3F8C-D739-42DF-ADCE-CB55A8479256}" srcId="{CEB4A8FB-275F-458C-AF4F-061EA219BDEF}" destId="{1B730FB7-1F01-454F-9F19-3515ED704889}" srcOrd="3" destOrd="0" parTransId="{5599C6B1-BDAD-4E98-9CED-422B276ACB96}" sibTransId="{848AA57D-BB0C-4A8F-9249-6E514CA3C87C}"/>
    <dgm:cxn modelId="{350895AC-3726-4165-B62A-761F8FF51AA1}" type="presOf" srcId="{D8214BD6-3815-4024-BBD5-311581F4DFE0}" destId="{ABF74DEC-2A4F-4478-B09F-49EFBCD77231}" srcOrd="0" destOrd="0" presId="urn:microsoft.com/office/officeart/2005/8/layout/vList2"/>
    <dgm:cxn modelId="{3FDD971A-0C33-41FE-BB83-361738C3DE90}" srcId="{CEB4A8FB-275F-458C-AF4F-061EA219BDEF}" destId="{D8214BD6-3815-4024-BBD5-311581F4DFE0}" srcOrd="2" destOrd="0" parTransId="{6B95523A-849A-4156-BDF6-906ABD3B5C96}" sibTransId="{A6D14E6D-A7DC-4004-ACC4-00E0F7558501}"/>
    <dgm:cxn modelId="{02599A29-6CBF-462A-815A-FB280FAF972E}" srcId="{CEB4A8FB-275F-458C-AF4F-061EA219BDEF}" destId="{427DB8AD-4805-4EA2-8BC9-49EF7ADA8B43}" srcOrd="0" destOrd="0" parTransId="{9390BD5E-E260-4E5D-960A-F292EA97556E}" sibTransId="{23B65C78-7834-43DC-B479-E17C5365F979}"/>
    <dgm:cxn modelId="{1085CDBA-FBD2-4FA5-AA3F-F5D7086892FD}" type="presParOf" srcId="{44E1D6B0-6B5C-416F-A971-7BCD8F2617F3}" destId="{99C1D00F-AFC0-45CE-9CD2-7C5BCCA5698E}" srcOrd="0" destOrd="0" presId="urn:microsoft.com/office/officeart/2005/8/layout/vList2"/>
    <dgm:cxn modelId="{E97748CC-3798-49C9-B9A7-D4945BDB4CA7}" type="presParOf" srcId="{44E1D6B0-6B5C-416F-A971-7BCD8F2617F3}" destId="{A6F5D1BC-75E0-41B7-8737-6DCA54B28154}" srcOrd="1" destOrd="0" presId="urn:microsoft.com/office/officeart/2005/8/layout/vList2"/>
    <dgm:cxn modelId="{D8ACB46A-2832-481B-8D47-C1B7D3A9A5E8}" type="presParOf" srcId="{44E1D6B0-6B5C-416F-A971-7BCD8F2617F3}" destId="{3307D1CA-8474-4894-8088-DEDC37326876}" srcOrd="2" destOrd="0" presId="urn:microsoft.com/office/officeart/2005/8/layout/vList2"/>
    <dgm:cxn modelId="{D8D0D105-FD3A-4A33-A1F7-3542C7147F84}" type="presParOf" srcId="{44E1D6B0-6B5C-416F-A971-7BCD8F2617F3}" destId="{F88380C6-B2BD-4CD0-AF42-810B4AE5060A}" srcOrd="3" destOrd="0" presId="urn:microsoft.com/office/officeart/2005/8/layout/vList2"/>
    <dgm:cxn modelId="{AE80BD46-719F-47DD-8D14-4A855C22FE3F}" type="presParOf" srcId="{44E1D6B0-6B5C-416F-A971-7BCD8F2617F3}" destId="{ABF74DEC-2A4F-4478-B09F-49EFBCD77231}" srcOrd="4" destOrd="0" presId="urn:microsoft.com/office/officeart/2005/8/layout/vList2"/>
    <dgm:cxn modelId="{E7BD0B60-DC17-4A04-BCE0-497AB7D33E47}" type="presParOf" srcId="{44E1D6B0-6B5C-416F-A971-7BCD8F2617F3}" destId="{13CC01FD-7DD2-4E1D-9BED-87BD563A0139}" srcOrd="5" destOrd="0" presId="urn:microsoft.com/office/officeart/2005/8/layout/vList2"/>
    <dgm:cxn modelId="{644572F0-EDBC-4668-A764-C3D3046C8515}" type="presParOf" srcId="{44E1D6B0-6B5C-416F-A971-7BCD8F2617F3}" destId="{3F0FC1B7-728E-4687-9174-AF86FEF741C7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5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5A6A0DFD-8839-4382-9641-A782F3AD0945}" type="doc">
      <dgm:prSet loTypeId="urn:microsoft.com/office/officeart/2005/8/layout/venn1" loCatId="relationship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3E10B7ED-1F53-4223-A4D2-B8454AC3571B}">
      <dgm:prSet/>
      <dgm:spPr/>
      <dgm:t>
        <a:bodyPr/>
        <a:lstStyle/>
        <a:p>
          <a:pPr rtl="0"/>
          <a:r>
            <a:rPr lang="en-US" dirty="0" smtClean="0"/>
            <a:t>Two Types</a:t>
          </a:r>
          <a:endParaRPr lang="en-US" dirty="0"/>
        </a:p>
      </dgm:t>
    </dgm:pt>
    <dgm:pt modelId="{ECC51F6C-48E5-4A96-8A0A-D7D196198803}" cxnId="{220FAC14-A001-4C00-BCEC-9720A18E2097}" type="parTrans">
      <dgm:prSet/>
      <dgm:spPr/>
      <dgm:t>
        <a:bodyPr/>
        <a:lstStyle/>
        <a:p>
          <a:endParaRPr lang="en-US"/>
        </a:p>
      </dgm:t>
    </dgm:pt>
    <dgm:pt modelId="{B74F8C8C-DB4C-49CF-A50D-458E638C714C}" cxnId="{220FAC14-A001-4C00-BCEC-9720A18E2097}" type="sibTrans">
      <dgm:prSet/>
      <dgm:spPr/>
      <dgm:t>
        <a:bodyPr/>
        <a:lstStyle/>
        <a:p>
          <a:endParaRPr lang="en-US"/>
        </a:p>
      </dgm:t>
    </dgm:pt>
    <dgm:pt modelId="{D2473012-4231-4C48-AAD4-338FDA47E6DF}">
      <dgm:prSet/>
      <dgm:spPr/>
      <dgm:t>
        <a:bodyPr/>
        <a:lstStyle/>
        <a:p>
          <a:pPr rtl="0"/>
          <a:r>
            <a:rPr lang="en-US" dirty="0" smtClean="0"/>
            <a:t>STCG- Gain from transfer of STCA</a:t>
          </a:r>
          <a:endParaRPr lang="en-US" dirty="0"/>
        </a:p>
      </dgm:t>
    </dgm:pt>
    <dgm:pt modelId="{47331994-7FB0-4154-B255-B9B8DD138CC0}" cxnId="{628BDF42-0BB5-46B9-B4C7-3A6DA4F74389}" type="parTrans">
      <dgm:prSet/>
      <dgm:spPr/>
      <dgm:t>
        <a:bodyPr/>
        <a:lstStyle/>
        <a:p>
          <a:endParaRPr lang="en-US"/>
        </a:p>
      </dgm:t>
    </dgm:pt>
    <dgm:pt modelId="{7031A567-DDA2-4023-8AED-0CE799D3D0EE}" cxnId="{628BDF42-0BB5-46B9-B4C7-3A6DA4F74389}" type="sibTrans">
      <dgm:prSet/>
      <dgm:spPr/>
      <dgm:t>
        <a:bodyPr/>
        <a:lstStyle/>
        <a:p>
          <a:endParaRPr lang="en-US"/>
        </a:p>
      </dgm:t>
    </dgm:pt>
    <dgm:pt modelId="{F69723ED-EB0B-4B65-B76A-5C208A82F349}">
      <dgm:prSet/>
      <dgm:spPr/>
      <dgm:t>
        <a:bodyPr/>
        <a:lstStyle/>
        <a:p>
          <a:pPr rtl="0"/>
          <a:r>
            <a:rPr lang="en-US" dirty="0" smtClean="0"/>
            <a:t>LTCG- Gain from transfer of LTCA</a:t>
          </a:r>
          <a:endParaRPr lang="en-US" dirty="0"/>
        </a:p>
      </dgm:t>
    </dgm:pt>
    <dgm:pt modelId="{7CD20F0E-AFC9-49F2-80B9-66A87D86036C}" cxnId="{B4F0BF04-6D61-4243-B3EF-C9C8C1DFC2BC}" type="parTrans">
      <dgm:prSet/>
      <dgm:spPr/>
      <dgm:t>
        <a:bodyPr/>
        <a:lstStyle/>
        <a:p>
          <a:endParaRPr lang="en-US"/>
        </a:p>
      </dgm:t>
    </dgm:pt>
    <dgm:pt modelId="{F7957DBA-F1DD-41A8-A043-2F7D69488B1F}" cxnId="{B4F0BF04-6D61-4243-B3EF-C9C8C1DFC2BC}" type="sibTrans">
      <dgm:prSet/>
      <dgm:spPr/>
      <dgm:t>
        <a:bodyPr/>
        <a:lstStyle/>
        <a:p>
          <a:endParaRPr lang="en-US"/>
        </a:p>
      </dgm:t>
    </dgm:pt>
    <dgm:pt modelId="{BB7B010B-0D80-43FC-B045-3E09251B2F02}" type="pres">
      <dgm:prSet presAssocID="{5A6A0DFD-8839-4382-9641-A782F3AD0945}" presName="compositeShape" presStyleCnt="0">
        <dgm:presLayoutVars>
          <dgm:chMax val="7"/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FE488B33-E5C9-4A1A-AE54-D30ACC4C2093}" type="pres">
      <dgm:prSet presAssocID="{3E10B7ED-1F53-4223-A4D2-B8454AC3571B}" presName="circ1" presStyleLbl="vennNode1" presStyleIdx="0" presStyleCnt="3"/>
      <dgm:spPr/>
      <dgm:t>
        <a:bodyPr/>
        <a:lstStyle/>
        <a:p>
          <a:endParaRPr lang="en-US"/>
        </a:p>
      </dgm:t>
    </dgm:pt>
    <dgm:pt modelId="{C97116EA-CC35-4DA8-98FC-F418A5520102}" type="pres">
      <dgm:prSet presAssocID="{3E10B7ED-1F53-4223-A4D2-B8454AC3571B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361DE5F-43A4-4D80-A100-7EDEF21A3ABE}" type="pres">
      <dgm:prSet presAssocID="{D2473012-4231-4C48-AAD4-338FDA47E6DF}" presName="circ2" presStyleLbl="vennNode1" presStyleIdx="1" presStyleCnt="3"/>
      <dgm:spPr/>
      <dgm:t>
        <a:bodyPr/>
        <a:lstStyle/>
        <a:p>
          <a:endParaRPr lang="en-US"/>
        </a:p>
      </dgm:t>
    </dgm:pt>
    <dgm:pt modelId="{B7CAFC18-FF39-43FC-A610-D1E02942EC23}" type="pres">
      <dgm:prSet presAssocID="{D2473012-4231-4C48-AAD4-338FDA47E6DF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8774B58-D1A3-4F8F-8355-6C74D3D62826}" type="pres">
      <dgm:prSet presAssocID="{F69723ED-EB0B-4B65-B76A-5C208A82F349}" presName="circ3" presStyleLbl="vennNode1" presStyleIdx="2" presStyleCnt="3"/>
      <dgm:spPr/>
      <dgm:t>
        <a:bodyPr/>
        <a:lstStyle/>
        <a:p>
          <a:endParaRPr lang="en-US"/>
        </a:p>
      </dgm:t>
    </dgm:pt>
    <dgm:pt modelId="{FD5037AE-44D7-4416-9591-94BB40A9A33A}" type="pres">
      <dgm:prSet presAssocID="{F69723ED-EB0B-4B65-B76A-5C208A82F349}" presName="circ3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A13B9571-F306-41AB-B76B-97F926985183}" type="presOf" srcId="{D2473012-4231-4C48-AAD4-338FDA47E6DF}" destId="{B7CAFC18-FF39-43FC-A610-D1E02942EC23}" srcOrd="1" destOrd="0" presId="urn:microsoft.com/office/officeart/2005/8/layout/venn1"/>
    <dgm:cxn modelId="{6FE77480-8336-4A97-94EE-4D2303E343B0}" type="presOf" srcId="{5A6A0DFD-8839-4382-9641-A782F3AD0945}" destId="{BB7B010B-0D80-43FC-B045-3E09251B2F02}" srcOrd="0" destOrd="0" presId="urn:microsoft.com/office/officeart/2005/8/layout/venn1"/>
    <dgm:cxn modelId="{1F5B486D-B0B4-4908-90DA-AA11A24EBCE9}" type="presOf" srcId="{3E10B7ED-1F53-4223-A4D2-B8454AC3571B}" destId="{FE488B33-E5C9-4A1A-AE54-D30ACC4C2093}" srcOrd="0" destOrd="0" presId="urn:microsoft.com/office/officeart/2005/8/layout/venn1"/>
    <dgm:cxn modelId="{B4F0BF04-6D61-4243-B3EF-C9C8C1DFC2BC}" srcId="{5A6A0DFD-8839-4382-9641-A782F3AD0945}" destId="{F69723ED-EB0B-4B65-B76A-5C208A82F349}" srcOrd="2" destOrd="0" parTransId="{7CD20F0E-AFC9-49F2-80B9-66A87D86036C}" sibTransId="{F7957DBA-F1DD-41A8-A043-2F7D69488B1F}"/>
    <dgm:cxn modelId="{628BDF42-0BB5-46B9-B4C7-3A6DA4F74389}" srcId="{5A6A0DFD-8839-4382-9641-A782F3AD0945}" destId="{D2473012-4231-4C48-AAD4-338FDA47E6DF}" srcOrd="1" destOrd="0" parTransId="{47331994-7FB0-4154-B255-B9B8DD138CC0}" sibTransId="{7031A567-DDA2-4023-8AED-0CE799D3D0EE}"/>
    <dgm:cxn modelId="{DAA3AF6C-DD92-4835-A9B2-9A3C683E072B}" type="presOf" srcId="{F69723ED-EB0B-4B65-B76A-5C208A82F349}" destId="{88774B58-D1A3-4F8F-8355-6C74D3D62826}" srcOrd="0" destOrd="0" presId="urn:microsoft.com/office/officeart/2005/8/layout/venn1"/>
    <dgm:cxn modelId="{220FAC14-A001-4C00-BCEC-9720A18E2097}" srcId="{5A6A0DFD-8839-4382-9641-A782F3AD0945}" destId="{3E10B7ED-1F53-4223-A4D2-B8454AC3571B}" srcOrd="0" destOrd="0" parTransId="{ECC51F6C-48E5-4A96-8A0A-D7D196198803}" sibTransId="{B74F8C8C-DB4C-49CF-A50D-458E638C714C}"/>
    <dgm:cxn modelId="{A85FB2BD-0F11-4161-8F04-E3628D74C457}" type="presOf" srcId="{3E10B7ED-1F53-4223-A4D2-B8454AC3571B}" destId="{C97116EA-CC35-4DA8-98FC-F418A5520102}" srcOrd="1" destOrd="0" presId="urn:microsoft.com/office/officeart/2005/8/layout/venn1"/>
    <dgm:cxn modelId="{920873E6-5816-41FC-A3C3-B4F47580EF41}" type="presOf" srcId="{F69723ED-EB0B-4B65-B76A-5C208A82F349}" destId="{FD5037AE-44D7-4416-9591-94BB40A9A33A}" srcOrd="1" destOrd="0" presId="urn:microsoft.com/office/officeart/2005/8/layout/venn1"/>
    <dgm:cxn modelId="{30EED55F-F57D-45CD-90A9-22898DCB3CDF}" type="presOf" srcId="{D2473012-4231-4C48-AAD4-338FDA47E6DF}" destId="{9361DE5F-43A4-4D80-A100-7EDEF21A3ABE}" srcOrd="0" destOrd="0" presId="urn:microsoft.com/office/officeart/2005/8/layout/venn1"/>
    <dgm:cxn modelId="{8815243A-B203-4019-B1BF-1A911EFD5391}" type="presParOf" srcId="{BB7B010B-0D80-43FC-B045-3E09251B2F02}" destId="{FE488B33-E5C9-4A1A-AE54-D30ACC4C2093}" srcOrd="0" destOrd="0" presId="urn:microsoft.com/office/officeart/2005/8/layout/venn1"/>
    <dgm:cxn modelId="{59F8F141-78CE-4DA1-B041-09A9FBFE499E}" type="presParOf" srcId="{BB7B010B-0D80-43FC-B045-3E09251B2F02}" destId="{C97116EA-CC35-4DA8-98FC-F418A5520102}" srcOrd="1" destOrd="0" presId="urn:microsoft.com/office/officeart/2005/8/layout/venn1"/>
    <dgm:cxn modelId="{66F088FE-4DB0-45BE-9ED9-65F39B840E18}" type="presParOf" srcId="{BB7B010B-0D80-43FC-B045-3E09251B2F02}" destId="{9361DE5F-43A4-4D80-A100-7EDEF21A3ABE}" srcOrd="2" destOrd="0" presId="urn:microsoft.com/office/officeart/2005/8/layout/venn1"/>
    <dgm:cxn modelId="{58C51C12-AE97-4B1D-9802-619AB8B06A13}" type="presParOf" srcId="{BB7B010B-0D80-43FC-B045-3E09251B2F02}" destId="{B7CAFC18-FF39-43FC-A610-D1E02942EC23}" srcOrd="3" destOrd="0" presId="urn:microsoft.com/office/officeart/2005/8/layout/venn1"/>
    <dgm:cxn modelId="{B9E52230-211B-4E34-8621-5506AD779093}" type="presParOf" srcId="{BB7B010B-0D80-43FC-B045-3E09251B2F02}" destId="{88774B58-D1A3-4F8F-8355-6C74D3D62826}" srcOrd="4" destOrd="0" presId="urn:microsoft.com/office/officeart/2005/8/layout/venn1"/>
    <dgm:cxn modelId="{671E6978-0AA7-402A-9383-88E64D127D28}" type="presParOf" srcId="{BB7B010B-0D80-43FC-B045-3E09251B2F02}" destId="{FD5037AE-44D7-4416-9591-94BB40A9A33A}" srcOrd="5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relId="rId5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6D2D5EE-C374-47D6-BB2D-79E7467FD73C}">
      <dsp:nvSpPr>
        <dsp:cNvPr id="0" name=""/>
        <dsp:cNvSpPr/>
      </dsp:nvSpPr>
      <dsp:spPr>
        <a:xfrm rot="10800000">
          <a:off x="1992949" y="574"/>
          <a:ext cx="7246239" cy="671074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95925" tIns="118110" rIns="220472" bIns="118110" numCol="1" spcCol="1270" anchor="ctr" anchorCtr="0">
          <a:noAutofit/>
        </a:bodyPr>
        <a:lstStyle/>
        <a:p>
          <a:pPr lvl="0" algn="ctr" defTabSz="1377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100" kern="1200" dirty="0" smtClean="0"/>
            <a:t>Compulsory Contribution</a:t>
          </a:r>
          <a:endParaRPr lang="en-US" sz="3100" kern="1200" dirty="0"/>
        </a:p>
      </dsp:txBody>
      <dsp:txXfrm rot="10800000">
        <a:off x="2160717" y="574"/>
        <a:ext cx="7078471" cy="671074"/>
      </dsp:txXfrm>
    </dsp:sp>
    <dsp:sp modelId="{965A74A3-ABE1-4861-AB9E-12950F8CB9A5}">
      <dsp:nvSpPr>
        <dsp:cNvPr id="0" name=""/>
        <dsp:cNvSpPr/>
      </dsp:nvSpPr>
      <dsp:spPr>
        <a:xfrm>
          <a:off x="1657411" y="574"/>
          <a:ext cx="671074" cy="671074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E0F518A-95F7-43C3-8F82-4D3B5E3F8354}">
      <dsp:nvSpPr>
        <dsp:cNvPr id="0" name=""/>
        <dsp:cNvSpPr/>
      </dsp:nvSpPr>
      <dsp:spPr>
        <a:xfrm rot="10800000">
          <a:off x="1992949" y="871969"/>
          <a:ext cx="7246239" cy="671074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95925" tIns="118110" rIns="220472" bIns="118110" numCol="1" spcCol="1270" anchor="ctr" anchorCtr="0">
          <a:noAutofit/>
        </a:bodyPr>
        <a:lstStyle/>
        <a:p>
          <a:pPr lvl="0" algn="ctr" defTabSz="1377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100" kern="1200" dirty="0" smtClean="0"/>
            <a:t>By Person</a:t>
          </a:r>
          <a:endParaRPr lang="en-US" sz="3100" kern="1200" dirty="0"/>
        </a:p>
      </dsp:txBody>
      <dsp:txXfrm rot="10800000">
        <a:off x="2160717" y="871969"/>
        <a:ext cx="7078471" cy="671074"/>
      </dsp:txXfrm>
    </dsp:sp>
    <dsp:sp modelId="{DFF97042-893A-466C-B126-9AE99FBC7B75}">
      <dsp:nvSpPr>
        <dsp:cNvPr id="0" name=""/>
        <dsp:cNvSpPr/>
      </dsp:nvSpPr>
      <dsp:spPr>
        <a:xfrm>
          <a:off x="1657411" y="871969"/>
          <a:ext cx="671074" cy="671074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9F5AE47-D9DA-4E03-B613-32C5C8213D3C}">
      <dsp:nvSpPr>
        <dsp:cNvPr id="0" name=""/>
        <dsp:cNvSpPr/>
      </dsp:nvSpPr>
      <dsp:spPr>
        <a:xfrm rot="10800000">
          <a:off x="1992949" y="1743364"/>
          <a:ext cx="7246239" cy="671074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95925" tIns="118110" rIns="220472" bIns="118110" numCol="1" spcCol="1270" anchor="ctr" anchorCtr="0">
          <a:noAutofit/>
        </a:bodyPr>
        <a:lstStyle/>
        <a:p>
          <a:pPr lvl="0" algn="ctr" defTabSz="1377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100" kern="1200" dirty="0" smtClean="0"/>
            <a:t>To the Govt.</a:t>
          </a:r>
          <a:endParaRPr lang="en-US" sz="3100" kern="1200" dirty="0"/>
        </a:p>
      </dsp:txBody>
      <dsp:txXfrm rot="10800000">
        <a:off x="2160717" y="1743364"/>
        <a:ext cx="7078471" cy="671074"/>
      </dsp:txXfrm>
    </dsp:sp>
    <dsp:sp modelId="{2986E3AC-66F1-43C2-9737-BABFA22EBD22}">
      <dsp:nvSpPr>
        <dsp:cNvPr id="0" name=""/>
        <dsp:cNvSpPr/>
      </dsp:nvSpPr>
      <dsp:spPr>
        <a:xfrm>
          <a:off x="1657411" y="1743364"/>
          <a:ext cx="671074" cy="671074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8CCA2BE-EC1E-441C-B9EA-264CB14CA6C6}">
      <dsp:nvSpPr>
        <dsp:cNvPr id="0" name=""/>
        <dsp:cNvSpPr/>
      </dsp:nvSpPr>
      <dsp:spPr>
        <a:xfrm rot="10800000">
          <a:off x="1992949" y="2614760"/>
          <a:ext cx="7246239" cy="671074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95925" tIns="118110" rIns="220472" bIns="118110" numCol="1" spcCol="1270" anchor="ctr" anchorCtr="0">
          <a:noAutofit/>
        </a:bodyPr>
        <a:lstStyle/>
        <a:p>
          <a:pPr lvl="0" algn="ctr" defTabSz="1377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100" kern="1200" dirty="0" smtClean="0"/>
            <a:t>To Meet the Expenses</a:t>
          </a:r>
          <a:endParaRPr lang="en-US" sz="3100" kern="1200" dirty="0"/>
        </a:p>
      </dsp:txBody>
      <dsp:txXfrm rot="10800000">
        <a:off x="2160717" y="2614760"/>
        <a:ext cx="7078471" cy="671074"/>
      </dsp:txXfrm>
    </dsp:sp>
    <dsp:sp modelId="{5ABF69CA-9C36-48BE-89DF-1043B90E828F}">
      <dsp:nvSpPr>
        <dsp:cNvPr id="0" name=""/>
        <dsp:cNvSpPr/>
      </dsp:nvSpPr>
      <dsp:spPr>
        <a:xfrm>
          <a:off x="1657411" y="2614760"/>
          <a:ext cx="671074" cy="671074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C2BA84A-9F29-4871-92D5-4DBB5D63A339}">
      <dsp:nvSpPr>
        <dsp:cNvPr id="0" name=""/>
        <dsp:cNvSpPr/>
      </dsp:nvSpPr>
      <dsp:spPr>
        <a:xfrm rot="10800000">
          <a:off x="1992949" y="3486155"/>
          <a:ext cx="7246239" cy="671074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95925" tIns="118110" rIns="220472" bIns="118110" numCol="1" spcCol="1270" anchor="ctr" anchorCtr="0">
          <a:noAutofit/>
        </a:bodyPr>
        <a:lstStyle/>
        <a:p>
          <a:pPr lvl="0" algn="ctr" defTabSz="1377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100" kern="1200" dirty="0" smtClean="0"/>
            <a:t>Common Interest</a:t>
          </a:r>
          <a:endParaRPr lang="en-US" sz="3100" kern="1200" dirty="0"/>
        </a:p>
      </dsp:txBody>
      <dsp:txXfrm rot="10800000">
        <a:off x="2160717" y="3486155"/>
        <a:ext cx="7078471" cy="671074"/>
      </dsp:txXfrm>
    </dsp:sp>
    <dsp:sp modelId="{026E3D00-E9C9-46D1-B893-7263EF010D16}">
      <dsp:nvSpPr>
        <dsp:cNvPr id="0" name=""/>
        <dsp:cNvSpPr/>
      </dsp:nvSpPr>
      <dsp:spPr>
        <a:xfrm>
          <a:off x="1657411" y="3486155"/>
          <a:ext cx="671074" cy="671074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F03FE4E-059B-4250-9647-AC0C1F8F22FC}">
      <dsp:nvSpPr>
        <dsp:cNvPr id="0" name=""/>
        <dsp:cNvSpPr/>
      </dsp:nvSpPr>
      <dsp:spPr>
        <a:xfrm rot="10800000">
          <a:off x="1992949" y="4357551"/>
          <a:ext cx="7246239" cy="671074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95925" tIns="118110" rIns="220472" bIns="118110" numCol="1" spcCol="1270" anchor="ctr" anchorCtr="0">
          <a:noAutofit/>
        </a:bodyPr>
        <a:lstStyle/>
        <a:p>
          <a:pPr lvl="0" algn="ctr" defTabSz="1377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100" kern="1200" dirty="0" smtClean="0"/>
            <a:t>No Special Benefit</a:t>
          </a:r>
          <a:endParaRPr lang="en-US" sz="3100" kern="1200" dirty="0"/>
        </a:p>
      </dsp:txBody>
      <dsp:txXfrm rot="10800000">
        <a:off x="2160717" y="4357551"/>
        <a:ext cx="7078471" cy="671074"/>
      </dsp:txXfrm>
    </dsp:sp>
    <dsp:sp modelId="{3B7913D7-787D-4B6C-B9CF-71F2329ABEFE}">
      <dsp:nvSpPr>
        <dsp:cNvPr id="0" name=""/>
        <dsp:cNvSpPr/>
      </dsp:nvSpPr>
      <dsp:spPr>
        <a:xfrm>
          <a:off x="1657411" y="4357551"/>
          <a:ext cx="671074" cy="671074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627F037-EB7C-4E77-BB2C-F824A872DBED}">
      <dsp:nvSpPr>
        <dsp:cNvPr id="0" name=""/>
        <dsp:cNvSpPr/>
      </dsp:nvSpPr>
      <dsp:spPr>
        <a:xfrm rot="1755007">
          <a:off x="2726951" y="2968375"/>
          <a:ext cx="735133" cy="62138"/>
        </a:xfrm>
        <a:custGeom>
          <a:avLst/>
          <a:gdLst/>
          <a:ahLst/>
          <a:cxnLst/>
          <a:rect l="0" t="0" r="0" b="0"/>
          <a:pathLst>
            <a:path>
              <a:moveTo>
                <a:pt x="0" y="31069"/>
              </a:moveTo>
              <a:lnTo>
                <a:pt x="735133" y="31069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79AA685-C780-4B02-AF69-D0A4530F4012}">
      <dsp:nvSpPr>
        <dsp:cNvPr id="0" name=""/>
        <dsp:cNvSpPr/>
      </dsp:nvSpPr>
      <dsp:spPr>
        <a:xfrm rot="19840899">
          <a:off x="2716963" y="1456146"/>
          <a:ext cx="887745" cy="62138"/>
        </a:xfrm>
        <a:custGeom>
          <a:avLst/>
          <a:gdLst/>
          <a:ahLst/>
          <a:cxnLst/>
          <a:rect l="0" t="0" r="0" b="0"/>
          <a:pathLst>
            <a:path>
              <a:moveTo>
                <a:pt x="0" y="31069"/>
              </a:moveTo>
              <a:lnTo>
                <a:pt x="887745" y="31069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3A8FF2B-2E39-4951-80CD-41CEE89AF08B}">
      <dsp:nvSpPr>
        <dsp:cNvPr id="0" name=""/>
        <dsp:cNvSpPr/>
      </dsp:nvSpPr>
      <dsp:spPr>
        <a:xfrm>
          <a:off x="358984" y="842491"/>
          <a:ext cx="2840980" cy="284098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D2D0382-5E2F-4DBF-800E-89EF8FF5B480}">
      <dsp:nvSpPr>
        <dsp:cNvPr id="0" name=""/>
        <dsp:cNvSpPr/>
      </dsp:nvSpPr>
      <dsp:spPr>
        <a:xfrm>
          <a:off x="3438686" y="238"/>
          <a:ext cx="1704588" cy="1704588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415" tIns="18415" rIns="18415" bIns="18415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900" kern="1200" dirty="0" smtClean="0"/>
            <a:t>Direct Taxes</a:t>
          </a:r>
          <a:endParaRPr lang="en-US" sz="2900" kern="1200" dirty="0"/>
        </a:p>
      </dsp:txBody>
      <dsp:txXfrm>
        <a:off x="3688317" y="249869"/>
        <a:ext cx="1205326" cy="1205326"/>
      </dsp:txXfrm>
    </dsp:sp>
    <dsp:sp modelId="{8A89A30E-FAC9-4C29-A53D-54F643E58D46}">
      <dsp:nvSpPr>
        <dsp:cNvPr id="0" name=""/>
        <dsp:cNvSpPr/>
      </dsp:nvSpPr>
      <dsp:spPr>
        <a:xfrm>
          <a:off x="5313733" y="238"/>
          <a:ext cx="2556882" cy="1704588"/>
        </a:xfrm>
        <a:prstGeom prst="rect">
          <a:avLst/>
        </a:prstGeom>
        <a:solidFill>
          <a:schemeClr val="accent5"/>
        </a:solidFill>
        <a:ln w="25400" cap="flat" cmpd="sng" algn="ctr">
          <a:solidFill>
            <a:schemeClr val="accent5">
              <a:shade val="50000"/>
            </a:schemeClr>
          </a:solidFill>
          <a:prstDash val="solid"/>
        </a:ln>
        <a:effectLst/>
      </dsp:spPr>
      <dsp:style>
        <a:lnRef idx="2">
          <a:schemeClr val="accent5">
            <a:shade val="50000"/>
          </a:schemeClr>
        </a:lnRef>
        <a:fillRef idx="1">
          <a:schemeClr val="accent5"/>
        </a:fillRef>
        <a:effectRef idx="0">
          <a:schemeClr val="accent5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400" kern="1200" dirty="0" smtClean="0"/>
            <a:t>Income Tax</a:t>
          </a:r>
          <a:endParaRPr lang="en-US" sz="2400" kern="1200" dirty="0"/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400" kern="1200" dirty="0" smtClean="0"/>
            <a:t>Wealth Tax</a:t>
          </a:r>
          <a:endParaRPr lang="en-US" sz="2400" kern="1200" dirty="0"/>
        </a:p>
      </dsp:txBody>
      <dsp:txXfrm>
        <a:off x="5313733" y="238"/>
        <a:ext cx="2556882" cy="1704588"/>
      </dsp:txXfrm>
    </dsp:sp>
    <dsp:sp modelId="{B55E2369-2126-4032-8D88-B21502065FFF}">
      <dsp:nvSpPr>
        <dsp:cNvPr id="0" name=""/>
        <dsp:cNvSpPr/>
      </dsp:nvSpPr>
      <dsp:spPr>
        <a:xfrm>
          <a:off x="3306546" y="2743202"/>
          <a:ext cx="1704588" cy="1704588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415" tIns="18415" rIns="18415" bIns="18415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900" kern="1200" dirty="0" smtClean="0"/>
            <a:t>Indirect Taxes</a:t>
          </a:r>
          <a:endParaRPr lang="en-US" sz="2900" kern="1200" dirty="0"/>
        </a:p>
      </dsp:txBody>
      <dsp:txXfrm>
        <a:off x="3556177" y="2992833"/>
        <a:ext cx="1205326" cy="1205326"/>
      </dsp:txXfrm>
    </dsp:sp>
    <dsp:sp modelId="{A9BB76C6-5259-4880-B8E2-207F6D30C311}">
      <dsp:nvSpPr>
        <dsp:cNvPr id="0" name=""/>
        <dsp:cNvSpPr/>
      </dsp:nvSpPr>
      <dsp:spPr>
        <a:xfrm>
          <a:off x="5181593" y="2743202"/>
          <a:ext cx="2556882" cy="1704588"/>
        </a:xfrm>
        <a:prstGeom prst="rect">
          <a:avLst/>
        </a:prstGeom>
        <a:solidFill>
          <a:schemeClr val="accent5"/>
        </a:solidFill>
        <a:ln w="25400" cap="flat" cmpd="sng" algn="ctr">
          <a:solidFill>
            <a:schemeClr val="accent5">
              <a:shade val="50000"/>
            </a:schemeClr>
          </a:solidFill>
          <a:prstDash val="solid"/>
        </a:ln>
        <a:effectLst/>
      </dsp:spPr>
      <dsp:style>
        <a:lnRef idx="2">
          <a:schemeClr val="accent5">
            <a:shade val="50000"/>
          </a:schemeClr>
        </a:lnRef>
        <a:fillRef idx="1">
          <a:schemeClr val="accent5"/>
        </a:fillRef>
        <a:effectRef idx="0">
          <a:schemeClr val="accent5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400" kern="1200" dirty="0" smtClean="0"/>
            <a:t>VAT</a:t>
          </a:r>
          <a:endParaRPr lang="en-US" sz="2400" kern="1200" dirty="0"/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400" kern="1200" dirty="0" smtClean="0"/>
            <a:t>CST</a:t>
          </a:r>
          <a:endParaRPr lang="en-US" sz="2400" kern="1200" dirty="0"/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400" kern="1200" dirty="0" smtClean="0"/>
            <a:t> Excise Duty</a:t>
          </a:r>
          <a:endParaRPr lang="en-US" sz="2400" kern="1200" dirty="0"/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US" sz="2400" kern="1200" dirty="0"/>
        </a:p>
      </dsp:txBody>
      <dsp:txXfrm>
        <a:off x="5181593" y="2743202"/>
        <a:ext cx="2556882" cy="1704588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316D6D9-B8ED-4D94-8394-26CB7EA57E00}">
      <dsp:nvSpPr>
        <dsp:cNvPr id="0" name=""/>
        <dsp:cNvSpPr/>
      </dsp:nvSpPr>
      <dsp:spPr>
        <a:xfrm>
          <a:off x="0" y="30238"/>
          <a:ext cx="8229600" cy="128421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lvl="0" algn="l" defTabSz="14668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300" kern="1200" dirty="0" smtClean="0"/>
            <a:t>Assessment Year</a:t>
          </a:r>
          <a:endParaRPr lang="en-US" sz="3300" kern="1200" dirty="0"/>
        </a:p>
      </dsp:txBody>
      <dsp:txXfrm>
        <a:off x="62690" y="92928"/>
        <a:ext cx="8104220" cy="1158833"/>
      </dsp:txXfrm>
    </dsp:sp>
    <dsp:sp modelId="{C3EF25D2-214D-4810-85C0-ACCD952DB9CC}">
      <dsp:nvSpPr>
        <dsp:cNvPr id="0" name=""/>
        <dsp:cNvSpPr/>
      </dsp:nvSpPr>
      <dsp:spPr>
        <a:xfrm>
          <a:off x="0" y="1409491"/>
          <a:ext cx="8229600" cy="131093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lvl="0" algn="l" defTabSz="14668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300" kern="1200" dirty="0" smtClean="0"/>
            <a:t>The period of 12 months commencing on the 1</a:t>
          </a:r>
          <a:r>
            <a:rPr lang="en-US" sz="3300" kern="1200" baseline="30000" dirty="0" smtClean="0"/>
            <a:t>st</a:t>
          </a:r>
          <a:r>
            <a:rPr lang="en-US" sz="3300" kern="1200" dirty="0" smtClean="0"/>
            <a:t> day of April every year.</a:t>
          </a:r>
          <a:endParaRPr lang="en-US" sz="3300" kern="1200" dirty="0"/>
        </a:p>
      </dsp:txBody>
      <dsp:txXfrm>
        <a:off x="63994" y="1473485"/>
        <a:ext cx="8101612" cy="1182942"/>
      </dsp:txXfrm>
    </dsp:sp>
    <dsp:sp modelId="{9C016D77-E0FC-49CB-ADB7-6ACD692974A8}">
      <dsp:nvSpPr>
        <dsp:cNvPr id="0" name=""/>
        <dsp:cNvSpPr/>
      </dsp:nvSpPr>
      <dsp:spPr>
        <a:xfrm>
          <a:off x="0" y="2815461"/>
          <a:ext cx="8229600" cy="131093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lvl="0" algn="l" defTabSz="14668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300" kern="1200" smtClean="0"/>
            <a:t>Previous Year</a:t>
          </a:r>
          <a:endParaRPr lang="en-US" sz="3300" kern="1200" dirty="0"/>
        </a:p>
      </dsp:txBody>
      <dsp:txXfrm>
        <a:off x="63994" y="2879455"/>
        <a:ext cx="8101612" cy="1182942"/>
      </dsp:txXfrm>
    </dsp:sp>
    <dsp:sp modelId="{A81B2F62-1FB9-4A9D-B86F-2231999BD078}">
      <dsp:nvSpPr>
        <dsp:cNvPr id="0" name=""/>
        <dsp:cNvSpPr/>
      </dsp:nvSpPr>
      <dsp:spPr>
        <a:xfrm>
          <a:off x="0" y="4221431"/>
          <a:ext cx="8229600" cy="131093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lvl="0" algn="l" defTabSz="14668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300" kern="1200" dirty="0" smtClean="0"/>
            <a:t>The financial year </a:t>
          </a:r>
          <a:r>
            <a:rPr lang="en-US" sz="3300" kern="1200" dirty="0" err="1" smtClean="0"/>
            <a:t>immedeately</a:t>
          </a:r>
          <a:r>
            <a:rPr lang="en-US" sz="3300" kern="1200" dirty="0" smtClean="0"/>
            <a:t> </a:t>
          </a:r>
          <a:r>
            <a:rPr lang="en-US" sz="3300" kern="1200" dirty="0" err="1" smtClean="0"/>
            <a:t>preceeding</a:t>
          </a:r>
          <a:r>
            <a:rPr lang="en-US" sz="3300" kern="1200" dirty="0" smtClean="0"/>
            <a:t> the AY.</a:t>
          </a:r>
          <a:endParaRPr lang="en-US" sz="3300" kern="1200" dirty="0"/>
        </a:p>
      </dsp:txBody>
      <dsp:txXfrm>
        <a:off x="63994" y="4285425"/>
        <a:ext cx="8101612" cy="1182942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2DCF20E-C152-488D-81C3-773263747B1C}">
      <dsp:nvSpPr>
        <dsp:cNvPr id="0" name=""/>
        <dsp:cNvSpPr/>
      </dsp:nvSpPr>
      <dsp:spPr>
        <a:xfrm>
          <a:off x="741044" y="0"/>
          <a:ext cx="5867399" cy="5867399"/>
        </a:xfrm>
        <a:prstGeom prst="triangl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8268F4E-8A47-477C-ADA8-2F3A55765577}">
      <dsp:nvSpPr>
        <dsp:cNvPr id="0" name=""/>
        <dsp:cNvSpPr/>
      </dsp:nvSpPr>
      <dsp:spPr>
        <a:xfrm>
          <a:off x="3733782" y="228600"/>
          <a:ext cx="3813810" cy="723526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dirty="0" smtClean="0"/>
            <a:t>Individual</a:t>
          </a:r>
          <a:endParaRPr lang="en-US" sz="1900" kern="1200" dirty="0"/>
        </a:p>
      </dsp:txBody>
      <dsp:txXfrm>
        <a:off x="3769102" y="263920"/>
        <a:ext cx="3743170" cy="652886"/>
      </dsp:txXfrm>
    </dsp:sp>
    <dsp:sp modelId="{70602BAE-6FE1-4BD5-BC36-BAF861D6D233}">
      <dsp:nvSpPr>
        <dsp:cNvPr id="0" name=""/>
        <dsp:cNvSpPr/>
      </dsp:nvSpPr>
      <dsp:spPr>
        <a:xfrm>
          <a:off x="3733782" y="1140413"/>
          <a:ext cx="3813810" cy="460109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dirty="0" smtClean="0"/>
            <a:t>HUF</a:t>
          </a:r>
          <a:endParaRPr lang="en-US" sz="1900" kern="1200" dirty="0"/>
        </a:p>
      </dsp:txBody>
      <dsp:txXfrm>
        <a:off x="3756243" y="1162874"/>
        <a:ext cx="3768888" cy="415187"/>
      </dsp:txXfrm>
    </dsp:sp>
    <dsp:sp modelId="{ABD4ECD8-DBAE-467C-A5ED-1776F637586B}">
      <dsp:nvSpPr>
        <dsp:cNvPr id="0" name=""/>
        <dsp:cNvSpPr/>
      </dsp:nvSpPr>
      <dsp:spPr>
        <a:xfrm>
          <a:off x="3674744" y="1887033"/>
          <a:ext cx="3813810" cy="460109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dirty="0" smtClean="0"/>
            <a:t>Firm </a:t>
          </a:r>
          <a:endParaRPr lang="en-US" sz="1900" kern="1200" dirty="0"/>
        </a:p>
      </dsp:txBody>
      <dsp:txXfrm>
        <a:off x="3697205" y="1909494"/>
        <a:ext cx="3768888" cy="415187"/>
      </dsp:txXfrm>
    </dsp:sp>
    <dsp:sp modelId="{4F75AC38-4F22-42E0-BFF5-800BD20ED3BC}">
      <dsp:nvSpPr>
        <dsp:cNvPr id="0" name=""/>
        <dsp:cNvSpPr/>
      </dsp:nvSpPr>
      <dsp:spPr>
        <a:xfrm>
          <a:off x="3674744" y="2404656"/>
          <a:ext cx="3813810" cy="460109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dirty="0" smtClean="0"/>
            <a:t>Co.</a:t>
          </a:r>
          <a:endParaRPr lang="en-US" sz="1900" kern="1200" dirty="0"/>
        </a:p>
      </dsp:txBody>
      <dsp:txXfrm>
        <a:off x="3697205" y="2427117"/>
        <a:ext cx="3768888" cy="415187"/>
      </dsp:txXfrm>
    </dsp:sp>
    <dsp:sp modelId="{C06FDB5F-78C8-4825-819D-944874DE4B31}">
      <dsp:nvSpPr>
        <dsp:cNvPr id="0" name=""/>
        <dsp:cNvSpPr/>
      </dsp:nvSpPr>
      <dsp:spPr>
        <a:xfrm>
          <a:off x="3674744" y="2922280"/>
          <a:ext cx="3813810" cy="460109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dirty="0" smtClean="0"/>
            <a:t>AOP</a:t>
          </a:r>
          <a:endParaRPr lang="en-US" sz="1900" kern="1200" dirty="0"/>
        </a:p>
      </dsp:txBody>
      <dsp:txXfrm>
        <a:off x="3697205" y="2944741"/>
        <a:ext cx="3768888" cy="415187"/>
      </dsp:txXfrm>
    </dsp:sp>
    <dsp:sp modelId="{02FDBAEF-BA3C-4336-8BBA-93A4180A05F1}">
      <dsp:nvSpPr>
        <dsp:cNvPr id="0" name=""/>
        <dsp:cNvSpPr/>
      </dsp:nvSpPr>
      <dsp:spPr>
        <a:xfrm>
          <a:off x="3674744" y="3439903"/>
          <a:ext cx="3813810" cy="460109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dirty="0" smtClean="0"/>
            <a:t>BOI</a:t>
          </a:r>
          <a:endParaRPr lang="en-US" sz="1900" kern="1200" dirty="0"/>
        </a:p>
      </dsp:txBody>
      <dsp:txXfrm>
        <a:off x="3697205" y="3462364"/>
        <a:ext cx="3768888" cy="415187"/>
      </dsp:txXfrm>
    </dsp:sp>
    <dsp:sp modelId="{B81FB76C-7599-48CF-90C6-DD7D05D7415C}">
      <dsp:nvSpPr>
        <dsp:cNvPr id="0" name=""/>
        <dsp:cNvSpPr/>
      </dsp:nvSpPr>
      <dsp:spPr>
        <a:xfrm>
          <a:off x="3674744" y="3957526"/>
          <a:ext cx="3813810" cy="460109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dirty="0" smtClean="0"/>
            <a:t>Local Authority</a:t>
          </a:r>
          <a:endParaRPr lang="en-US" sz="1900" kern="1200" dirty="0"/>
        </a:p>
      </dsp:txBody>
      <dsp:txXfrm>
        <a:off x="3697205" y="3979987"/>
        <a:ext cx="3768888" cy="415187"/>
      </dsp:txXfrm>
    </dsp:sp>
    <dsp:sp modelId="{1C3AC73A-8CB7-48EF-B972-BDDD5F3AF86D}">
      <dsp:nvSpPr>
        <dsp:cNvPr id="0" name=""/>
        <dsp:cNvSpPr/>
      </dsp:nvSpPr>
      <dsp:spPr>
        <a:xfrm>
          <a:off x="3657582" y="4543927"/>
          <a:ext cx="3813810" cy="746366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dirty="0" smtClean="0"/>
            <a:t>Artificial Juridical Person</a:t>
          </a:r>
          <a:endParaRPr lang="en-US" sz="1900" kern="1200" dirty="0"/>
        </a:p>
      </dsp:txBody>
      <dsp:txXfrm>
        <a:off x="3694017" y="4580362"/>
        <a:ext cx="3740940" cy="673496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3DD2857-9CF0-4BD6-B228-11855BDD2164}">
      <dsp:nvSpPr>
        <dsp:cNvPr id="0" name=""/>
        <dsp:cNvSpPr/>
      </dsp:nvSpPr>
      <dsp:spPr>
        <a:xfrm>
          <a:off x="3429680" y="3178"/>
          <a:ext cx="4658863" cy="3051539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8415" tIns="18415" rIns="18415" bIns="18415" numCol="1" spcCol="1270" anchor="t" anchorCtr="0">
          <a:noAutofit/>
        </a:bodyPr>
        <a:lstStyle/>
        <a:p>
          <a:pPr marL="285750" lvl="1" indent="-285750" algn="l" defTabSz="1289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900" kern="1200" dirty="0" smtClean="0"/>
            <a:t>Basic salary</a:t>
          </a:r>
          <a:endParaRPr lang="en-US" sz="2900" kern="1200" dirty="0"/>
        </a:p>
        <a:p>
          <a:pPr marL="285750" lvl="1" indent="-285750" algn="l" defTabSz="1289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900" kern="1200" dirty="0" smtClean="0"/>
            <a:t>Allowances</a:t>
          </a:r>
          <a:endParaRPr lang="en-US" sz="2900" kern="1200" dirty="0"/>
        </a:p>
        <a:p>
          <a:pPr marL="285750" lvl="1" indent="-285750" algn="l" defTabSz="1289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900" kern="1200" dirty="0" smtClean="0"/>
            <a:t>Perquisites</a:t>
          </a:r>
          <a:endParaRPr lang="en-US" sz="2900" kern="1200" dirty="0"/>
        </a:p>
        <a:p>
          <a:pPr marL="285750" lvl="1" indent="-285750" algn="l" defTabSz="1289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900" kern="1200" dirty="0" smtClean="0"/>
            <a:t>Profit in lieu of salary</a:t>
          </a:r>
          <a:endParaRPr lang="en-US" sz="2900" kern="1200" dirty="0"/>
        </a:p>
      </dsp:txBody>
      <dsp:txXfrm>
        <a:off x="3429680" y="384620"/>
        <a:ext cx="3514536" cy="2288655"/>
      </dsp:txXfrm>
    </dsp:sp>
    <dsp:sp modelId="{AD94F528-EDE3-4A7C-BCD6-CE65C3D335A2}">
      <dsp:nvSpPr>
        <dsp:cNvPr id="0" name=""/>
        <dsp:cNvSpPr/>
      </dsp:nvSpPr>
      <dsp:spPr>
        <a:xfrm>
          <a:off x="141055" y="795911"/>
          <a:ext cx="3288625" cy="146607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2880" tIns="91440" rIns="182880" bIns="91440" numCol="1" spcCol="1270" anchor="ctr" anchorCtr="0">
          <a:noAutofit/>
        </a:bodyPr>
        <a:lstStyle/>
        <a:p>
          <a:pPr lvl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800" kern="1200" dirty="0" smtClean="0"/>
            <a:t>Gross Salary</a:t>
          </a:r>
          <a:endParaRPr lang="en-US" sz="4800" kern="1200" dirty="0"/>
        </a:p>
      </dsp:txBody>
      <dsp:txXfrm>
        <a:off x="212623" y="867479"/>
        <a:ext cx="3145489" cy="1322936"/>
      </dsp:txXfrm>
    </dsp:sp>
    <dsp:sp modelId="{1CC18123-A4FB-4680-91A4-A7D0F9EBF4A7}">
      <dsp:nvSpPr>
        <dsp:cNvPr id="0" name=""/>
        <dsp:cNvSpPr/>
      </dsp:nvSpPr>
      <dsp:spPr>
        <a:xfrm flipH="1">
          <a:off x="7518311" y="3094799"/>
          <a:ext cx="707309" cy="1626421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8415" tIns="18415" rIns="18415" bIns="18415" numCol="1" spcCol="1270" anchor="t" anchorCtr="0">
          <a:noAutofit/>
        </a:bodyPr>
        <a:lstStyle/>
        <a:p>
          <a:pPr marL="285750" lvl="1" indent="-285750" algn="l" defTabSz="1289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US" sz="2900" kern="1200" dirty="0"/>
        </a:p>
      </dsp:txBody>
      <dsp:txXfrm>
        <a:off x="7783552" y="3298102"/>
        <a:ext cx="442068" cy="1219815"/>
      </dsp:txXfrm>
    </dsp:sp>
    <dsp:sp modelId="{4BCE11A6-B17A-4A12-810A-26663BD72145}">
      <dsp:nvSpPr>
        <dsp:cNvPr id="0" name=""/>
        <dsp:cNvSpPr/>
      </dsp:nvSpPr>
      <dsp:spPr>
        <a:xfrm flipV="1">
          <a:off x="3979" y="3897382"/>
          <a:ext cx="7514332" cy="2125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9525" rIns="19050" bIns="9525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 dirty="0"/>
        </a:p>
      </dsp:txBody>
      <dsp:txXfrm rot="10800000">
        <a:off x="5017" y="3898420"/>
        <a:ext cx="7512256" cy="1917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3#1">
  <dgm:title val=""/>
  <dgm:desc val=""/>
  <dgm:catLst>
    <dgm:cat type="list" pri="14000"/>
    <dgm:cat type="convert" pri="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type="homePlate" r:blip="" rot="180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lnSpAfChP" val="20"/>
              <dgm:param type="stBulletLvl" val="1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lnSpAfChP" val="20"/>
              <dgm:param type="stBulletLvl" val="1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vList3#2">
  <dgm:title val=""/>
  <dgm:desc val=""/>
  <dgm:catLst>
    <dgm:cat type="list" pri="14000"/>
    <dgm:cat type="convert" pri="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type="homePlate" r:blip="" rot="180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type="round2SameRect" r:blip="" rot="90">
                    <dgm:adjLst/>
                  </dgm:shape>
                </dgm:if>
                <dgm:else name="Name12">
                  <dgm:shape xmlns:r="http://schemas.openxmlformats.org/officeDocument/2006/relationships" type="round2SameRect" r:blip="" rot="-90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5.xml><?xml version="1.0" encoding="utf-8"?>
<dgm:layoutDef xmlns:dgm="http://schemas.openxmlformats.org/drawingml/2006/diagram" xmlns:a="http://schemas.openxmlformats.org/drawingml/2006/main" uniqueId="urn:microsoft.com/office/officeart/2005/8/layout/hProcess11">
  <dgm:title val=""/>
  <dgm:desc val=""/>
  <dgm:catLst>
    <dgm:cat type="process" pri="8000"/>
    <dgm:cat type="convert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onstrLst>
          <dgm:constr type="w" for="ch" forName="arrow" refType="w"/>
          <dgm:constr type="h" for="ch" forName="arrow" refType="h" fact="0.4"/>
          <dgm:constr type="ctrY" for="ch" forName="arrow" refType="h" fact="0.5"/>
          <dgm:constr type="l" for="ch" forName="arrow"/>
          <dgm:constr type="w" for="ch" forName="points" refType="w" fact="0.9"/>
          <dgm:constr type="h" for="ch" forName="points" refType="h"/>
          <dgm:constr type="t" for="ch" forName="points"/>
          <dgm:constr type="l" for="ch" forName="points"/>
        </dgm:constrLst>
      </dgm:if>
      <dgm:else name="Name3">
        <dgm:constrLst>
          <dgm:constr type="w" for="ch" forName="arrow" refType="w"/>
          <dgm:constr type="h" for="ch" forName="arrow" refType="h" fact="0.4"/>
          <dgm:constr type="ctrY" for="ch" forName="arrow" refType="h" fact="0.5"/>
          <dgm:constr type="r" for="ch" forName="arrow" refType="w"/>
          <dgm:constr type="w" for="ch" forName="points" refType="w" fact="0.9"/>
          <dgm:constr type="h" for="ch" forName="points" refType="h"/>
          <dgm:constr type="t" for="ch" forName="points"/>
          <dgm:constr type="r" for="ch" forName="points" refType="w"/>
        </dgm:constrLst>
      </dgm:else>
    </dgm:choose>
    <dgm:ruleLst/>
    <dgm:layoutNode name="arrow" styleLbl="bgShp">
      <dgm:alg type="sp"/>
      <dgm:choose name="Name4">
        <dgm:if name="Name5" func="var" arg="dir" op="equ" val="norm">
          <dgm:shape xmlns:r="http://schemas.openxmlformats.org/officeDocument/2006/relationships" type="notchedRightArrow" r:blip="">
            <dgm:adjLst/>
          </dgm:shape>
        </dgm:if>
        <dgm:else name="Name6">
          <dgm:shape xmlns:r="http://schemas.openxmlformats.org/officeDocument/2006/relationships" type="notchedRightArrow" r:blip="" rot="180">
            <dgm:adjLst/>
          </dgm:shape>
        </dgm:else>
      </dgm:choose>
      <dgm:presOf/>
      <dgm:constrLst/>
      <dgm:ruleLst/>
    </dgm:layoutNode>
    <dgm:layoutNode name="points">
      <dgm:choose name="Name7">
        <dgm:if name="Name8" func="var" arg="dir" op="equ" val="norm">
          <dgm:alg type="lin">
            <dgm:param type="linDir" val="fromL"/>
          </dgm:alg>
        </dgm:if>
        <dgm:else name="Name9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ositeA" refType="w"/>
        <dgm:constr type="h" for="ch" forName="compositeA" refType="h"/>
        <dgm:constr type="w" for="ch" forName="compositeB" refType="w" refFor="ch" refForName="compositeA" op="equ"/>
        <dgm:constr type="h" for="ch" forName="compositeB" refType="h" refFor="ch" refForName="compositeA" op="equ"/>
        <dgm:constr type="primFontSz" for="des" ptType="node" op="equ" val="65"/>
        <dgm:constr type="w" for="ch" forName="space" refType="w" refFor="ch" refForName="compositeA" op="equ" fact="0.05"/>
      </dgm:constrLst>
      <dgm:ruleLst/>
      <dgm:forEach name="Name10" axis="ch" ptType="node">
        <dgm:choose name="Name11">
          <dgm:if name="Name12" axis="self" ptType="node" func="posOdd" op="equ" val="1">
            <dgm:layoutNode name="compositeA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extA" refType="w"/>
                <dgm:constr type="h" for="ch" forName="textA" refType="h" fact="0.4"/>
                <dgm:constr type="t" for="ch" forName="textA"/>
                <dgm:constr type="l" for="ch" forName="textA"/>
                <dgm:constr type="h" for="ch" forName="circleA" refType="h" fact="0.1"/>
                <dgm:constr type="h" for="ch" forName="circleA" refType="w" op="lte"/>
                <dgm:constr type="w" for="ch" forName="circleA" refType="h" refFor="ch" refForName="circleA" op="equ"/>
                <dgm:constr type="ctrY" for="ch" forName="circleA" refType="h" fact="0.5"/>
                <dgm:constr type="ctrX" for="ch" forName="circleA" refType="w" refFor="ch" refForName="textA" fact="0.5"/>
                <dgm:constr type="w" for="ch" forName="spaceA" refType="w"/>
                <dgm:constr type="h" for="ch" forName="spaceA" refType="h" fact="0.4"/>
                <dgm:constr type="b" for="ch" forName="spaceA" refType="h"/>
                <dgm:constr type="l" for="ch" forName="spaceA"/>
              </dgm:constrLst>
              <dgm:ruleLst/>
              <dgm:layoutNode name="textA" styleLbl="revTx">
                <dgm:varLst>
                  <dgm:bulletEnabled val="1"/>
                </dgm:varLst>
                <dgm:alg type="tx">
                  <dgm:param type="txAnchorHorzCh" val="ctr"/>
                  <dgm:param type="txAnchorVertCh" val="b"/>
                  <dgm:param type="txAnchorVert" val="b"/>
                </dgm:alg>
                <dgm:shape xmlns:r="http://schemas.openxmlformats.org/officeDocument/2006/relationships" type="rect" r:blip="">
                  <dgm:adjLst/>
                </dgm:shape>
                <dgm:presOf axis="desOrSelf" ptType="node"/>
                <dgm:constrLst/>
                <dgm:ruleLst>
                  <dgm:rule type="primFontSz" val="5" fact="NaN" max="NaN"/>
                </dgm:ruleLst>
              </dgm:layoutNode>
              <dgm:layoutNode name="circleA">
                <dgm:alg type="sp"/>
                <dgm:shape xmlns:r="http://schemas.openxmlformats.org/officeDocument/2006/relationships" type="ellipse" r:blip="">
                  <dgm:adjLst/>
                </dgm:shape>
                <dgm:presOf/>
                <dgm:constrLst/>
                <dgm:ruleLst/>
              </dgm:layoutNode>
              <dgm:layoutNode name="spaceA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13">
            <dgm:layoutNode name="compositeB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extB" refType="w"/>
                <dgm:constr type="h" for="ch" forName="textB" refType="h" fact="0.4"/>
                <dgm:constr type="b" for="ch" forName="textB" refType="h"/>
                <dgm:constr type="l" for="ch" forName="textB"/>
                <dgm:constr type="h" for="ch" forName="circleB" refType="h" fact="0.1"/>
                <dgm:constr type="w" for="ch" forName="circleB" refType="h" refFor="ch" refForName="circleB" op="equ"/>
                <dgm:constr type="h" for="ch" forName="circleB" refType="w" op="lte"/>
                <dgm:constr type="ctrY" for="ch" forName="circleB" refType="h" fact="0.5"/>
                <dgm:constr type="ctrX" for="ch" forName="circleB" refType="w" refFor="ch" refForName="textB" fact="0.5"/>
                <dgm:constr type="w" for="ch" forName="spaceB" refType="w"/>
                <dgm:constr type="h" for="ch" forName="spaceB" refType="h" fact="0.4"/>
                <dgm:constr type="t" for="ch" forName="spaceB"/>
                <dgm:constr type="l" for="ch" forName="spaceB"/>
              </dgm:constrLst>
              <dgm:ruleLst/>
              <dgm:layoutNode name="textB" styleLbl="revTx">
                <dgm:varLst>
                  <dgm:bulletEnabled val="1"/>
                </dgm:varLst>
                <dgm:alg type="tx">
                  <dgm:param type="txAnchorHorzCh" val="ctr"/>
                  <dgm:param type="txAnchorVertCh" val="t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desOrSelf" ptType="node"/>
                <dgm:constrLst/>
                <dgm:ruleLst>
                  <dgm:rule type="primFontSz" val="5" fact="NaN" max="NaN"/>
                </dgm:ruleLst>
              </dgm:layoutNode>
              <dgm:layoutNode name="circleB">
                <dgm:alg type="sp"/>
                <dgm:shape xmlns:r="http://schemas.openxmlformats.org/officeDocument/2006/relationships" type="ellipse" r:blip="">
                  <dgm:adjLst/>
                </dgm:shape>
                <dgm:presOf/>
                <dgm:constrLst/>
                <dgm:ruleLst/>
              </dgm:layoutNode>
              <dgm:layoutNode name="spaceB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else>
        </dgm:choose>
        <dgm:forEach name="Name14" axis="followSib" ptType="sibTrans" cnt="1">
          <dgm:layoutNode name="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srcNode" val="connSite"/>
              <dgm:param type="dstNode" val="parentNode"/>
              <dgm:param type="dim" val="1D"/>
              <dgm:param type="endSty" val="noArr"/>
              <dgm:param type="begPts" val="auto"/>
              <dgm:param type="endPts" val="auto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lnSpAfChP" val="20"/>
              <dgm:param type="stBulletLvl" val="1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varLst>
      <dgm:dir/>
      <dgm:resizeHandles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type="rightArrow" r:blip="" rot="180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lnSpAfChP" val="20"/>
              <dgm:param type="stBulletLvl" val="1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lnSpAfChP" val="20"/>
              <dgm:param type="stBulletLvl" val="1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lnSpAfChP" val="20"/>
              <dgm:param type="stBulletLvl" val="1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callout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2D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olid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ven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callout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2D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olid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ven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callout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2D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olid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ven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callout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2D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olid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ven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callout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2D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olid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ven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callout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2D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olid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ven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</dgm:styleDef>
</file>

<file path=ppt/diagrams/quickStyle1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callout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2D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olid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ven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callout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2D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olid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ven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callout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2D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olid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ven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callout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2D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olid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ven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callout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2D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olid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ven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callout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2D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olid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ven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callout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2D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olid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ven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callout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2D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olid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ven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callout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2D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olid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ven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9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8A2E8BD-F812-43C7-A059-80D58A5D4ECF}" type="datetimeFigureOut">
              <a:rPr lang="en-US" smtClean="0"/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C3E27D1-494C-4A0D-86DA-FDC74DFA2304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3B15CB-A97D-47DC-9C65-4EB263CEA614}" type="slidenum">
              <a:rPr lang="en-US" smtClean="0">
                <a:solidFill>
                  <a:prstClr val="black"/>
                </a:solidFill>
              </a:rPr>
            </a:fld>
            <a:endParaRPr 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prism isContent="1"/>
      </p:transition>
    </mc:Choice>
    <mc:Fallback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prism isContent="1"/>
      </p:transition>
    </mc:Choice>
    <mc:Fallback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prism isContent="1"/>
      </p:transition>
    </mc:Choice>
    <mc:Fallback>
      <p:transition spd="slow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prism isContent="1"/>
      </p:transition>
    </mc:Choice>
    <mc:Fallback>
      <p:transition spd="slow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prism isContent="1"/>
      </p:transition>
    </mc:Choice>
    <mc:Fallback>
      <p:transition spd="slow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prism isContent="1"/>
      </p:transition>
    </mc:Choice>
    <mc:Fallback>
      <p:transition spd="slow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prism isContent="1"/>
      </p:transition>
    </mc:Choice>
    <mc:Fallback>
      <p:transition spd="slow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prism isContent="1"/>
      </p:transition>
    </mc:Choice>
    <mc:Fallback>
      <p:transition spd="slow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prism isContent="1"/>
      </p:transition>
    </mc:Choice>
    <mc:Fallback>
      <p:transition spd="slow">
        <p:fade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prism isContent="1"/>
      </p:transition>
    </mc:Choice>
    <mc:Fallback>
      <p:transition spd="slow">
        <p:fade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prism isContent="1"/>
      </p:transition>
    </mc:Choice>
    <mc:Fallback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prism isContent="1"/>
      </p:transition>
    </mc:Choice>
    <mc:Fallback>
      <p:transition spd="slow">
        <p:fade/>
      </p:transition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prism isContent="1"/>
      </p:transition>
    </mc:Choice>
    <mc:Fallback>
      <p:transition spd="slow">
        <p:fade/>
      </p:transition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prism isContent="1"/>
      </p:transition>
    </mc:Choice>
    <mc:Fallback>
      <p:transition spd="slow">
        <p:fade/>
      </p:transition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prism isContent="1"/>
      </p:transition>
    </mc:Choice>
    <mc:Fallback>
      <p:transition spd="slow">
        <p:fade/>
      </p:transition>
    </mc:Fallback>
  </mc:AlternateConten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prism isContent="1"/>
      </p:transition>
    </mc:Choice>
    <mc:Fallback>
      <p:transition spd="slow">
        <p:fade/>
      </p:transition>
    </mc:Fallback>
  </mc:AlternateConten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prism isContent="1"/>
      </p:transition>
    </mc:Choice>
    <mc:Fallback>
      <p:transition spd="slow">
        <p:fade/>
      </p:transition>
    </mc:Fallback>
  </mc:AlternateConten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prism isContent="1"/>
      </p:transition>
    </mc:Choice>
    <mc:Fallback>
      <p:transition spd="slow">
        <p:fade/>
      </p:transition>
    </mc:Fallback>
  </mc:AlternateConten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prism isContent="1"/>
      </p:transition>
    </mc:Choice>
    <mc:Fallback>
      <p:transition spd="slow">
        <p:fade/>
      </p:transition>
    </mc:Fallback>
  </mc:AlternateConten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prism isContent="1"/>
      </p:transition>
    </mc:Choice>
    <mc:Fallback>
      <p:transition spd="slow">
        <p:fade/>
      </p:transition>
    </mc:Fallback>
  </mc:AlternateConten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prism isContent="1"/>
      </p:transition>
    </mc:Choice>
    <mc:Fallback>
      <p:transition spd="slow">
        <p:fade/>
      </p:transition>
    </mc:Fallback>
  </mc:AlternateConten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prism isContent="1"/>
      </p:transition>
    </mc:Choice>
    <mc:Fallback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prism isContent="1"/>
      </p:transition>
    </mc:Choice>
    <mc:Fallback>
      <p:transition spd="slow">
        <p:fade/>
      </p:transition>
    </mc:Fallback>
  </mc:AlternateConten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prism isContent="1"/>
      </p:transition>
    </mc:Choice>
    <mc:Fallback>
      <p:transition spd="slow">
        <p:fade/>
      </p:transition>
    </mc:Fallback>
  </mc:AlternateConten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prism isContent="1"/>
      </p:transition>
    </mc:Choice>
    <mc:Fallback>
      <p:transition spd="slow">
        <p:fade/>
      </p:transition>
    </mc:Fallback>
  </mc:AlternateConten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prism isContent="1"/>
      </p:transition>
    </mc:Choice>
    <mc:Fallback>
      <p:transition spd="slow">
        <p:fade/>
      </p:transition>
    </mc:Fallback>
  </mc:AlternateConten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prism isContent="1"/>
      </p:transition>
    </mc:Choice>
    <mc:Fallback>
      <p:transition spd="slow">
        <p:fade/>
      </p:transition>
    </mc:Fallback>
  </mc:AlternateContent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prism isContent="1"/>
      </p:transition>
    </mc:Choice>
    <mc:Fallback>
      <p:transition spd="slow">
        <p:fade/>
      </p:transition>
    </mc:Fallback>
  </mc:AlternateContent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prism isContent="1"/>
      </p:transition>
    </mc:Choice>
    <mc:Fallback>
      <p:transition spd="slow">
        <p:fade/>
      </p:transition>
    </mc:Fallback>
  </mc:AlternateContent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prism isContent="1"/>
      </p:transition>
    </mc:Choice>
    <mc:Fallback>
      <p:transition spd="slow">
        <p:fade/>
      </p:transition>
    </mc:Fallback>
  </mc:AlternateContent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prism isContent="1"/>
      </p:transition>
    </mc:Choice>
    <mc:Fallback>
      <p:transition spd="slow">
        <p:fade/>
      </p:transition>
    </mc:Fallback>
  </mc:AlternateContent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prism isContent="1"/>
      </p:transition>
    </mc:Choice>
    <mc:Fallback>
      <p:transition spd="slow">
        <p:fade/>
      </p:transition>
    </mc:Fallback>
  </mc:AlternateContent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prism isContent="1"/>
      </p:transition>
    </mc:Choice>
    <mc:Fallback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prism isContent="1"/>
      </p:transition>
    </mc:Choice>
    <mc:Fallback>
      <p:transition spd="slow">
        <p:fade/>
      </p:transition>
    </mc:Fallback>
  </mc:AlternateContent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prism isContent="1"/>
      </p:transition>
    </mc:Choice>
    <mc:Fallback>
      <p:transition spd="slow">
        <p:fade/>
      </p:transition>
    </mc:Fallback>
  </mc:AlternateContent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prism isContent="1"/>
      </p:transition>
    </mc:Choice>
    <mc:Fallback>
      <p:transition spd="slow">
        <p:fade/>
      </p:transition>
    </mc:Fallback>
  </mc:AlternateContent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prism isContent="1"/>
      </p:transition>
    </mc:Choice>
    <mc:Fallback>
      <p:transition spd="slow">
        <p:fade/>
      </p:transition>
    </mc:Fallback>
  </mc:AlternateContent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prism isContent="1"/>
      </p:transition>
    </mc:Choice>
    <mc:Fallback>
      <p:transition spd="slow">
        <p:fade/>
      </p:transition>
    </mc:Fallback>
  </mc:AlternateContent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prism isContent="1"/>
      </p:transition>
    </mc:Choice>
    <mc:Fallback>
      <p:transition spd="slow">
        <p:fade/>
      </p:transition>
    </mc:Fallback>
  </mc:AlternateContent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prism isContent="1"/>
      </p:transition>
    </mc:Choice>
    <mc:Fallback>
      <p:transition spd="slow">
        <p:fade/>
      </p:transition>
    </mc:Fallback>
  </mc:AlternateContent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prism isContent="1"/>
      </p:transition>
    </mc:Choice>
    <mc:Fallback>
      <p:transition spd="slow">
        <p:fade/>
      </p:transition>
    </mc:Fallback>
  </mc:AlternateContent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prism isContent="1"/>
      </p:transition>
    </mc:Choice>
    <mc:Fallback>
      <p:transition spd="slow">
        <p:fade/>
      </p:transition>
    </mc:Fallback>
  </mc:AlternateContent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prism isContent="1"/>
      </p:transition>
    </mc:Choice>
    <mc:Fallback>
      <p:transition spd="slow">
        <p:fade/>
      </p:transition>
    </mc:Fallback>
  </mc:AlternateContent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prism isContent="1"/>
      </p:transition>
    </mc:Choice>
    <mc:Fallback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prism isContent="1"/>
      </p:transition>
    </mc:Choice>
    <mc:Fallback>
      <p:transition spd="slow">
        <p:fade/>
      </p:transition>
    </mc:Fallback>
  </mc:AlternateContent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prism isContent="1"/>
      </p:transition>
    </mc:Choice>
    <mc:Fallback>
      <p:transition spd="slow">
        <p:fade/>
      </p:transition>
    </mc:Fallback>
  </mc:AlternateContent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prism isContent="1"/>
      </p:transition>
    </mc:Choice>
    <mc:Fallback>
      <p:transition spd="slow">
        <p:fade/>
      </p:transition>
    </mc:Fallback>
  </mc:AlternateContent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prism isContent="1"/>
      </p:transition>
    </mc:Choice>
    <mc:Fallback>
      <p:transition spd="slow">
        <p:fade/>
      </p:transition>
    </mc:Fallback>
  </mc:AlternateContent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prism isContent="1"/>
      </p:transition>
    </mc:Choice>
    <mc:Fallback>
      <p:transition spd="slow">
        <p:fade/>
      </p:transition>
    </mc:Fallback>
  </mc:AlternateContent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prism isContent="1"/>
      </p:transition>
    </mc:Choice>
    <mc:Fallback>
      <p:transition spd="slow">
        <p:fade/>
      </p:transition>
    </mc:Fallback>
  </mc:AlternateContent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prism isContent="1"/>
      </p:transition>
    </mc:Choice>
    <mc:Fallback>
      <p:transition spd="slow">
        <p:fade/>
      </p:transition>
    </mc:Fallback>
  </mc:AlternateContent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prism isContent="1"/>
      </p:transition>
    </mc:Choice>
    <mc:Fallback>
      <p:transition spd="slow">
        <p:fade/>
      </p:transition>
    </mc:Fallback>
  </mc:AlternateContent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prism isContent="1"/>
      </p:transition>
    </mc:Choice>
    <mc:Fallback>
      <p:transition spd="slow">
        <p:fade/>
      </p:transition>
    </mc:Fallback>
  </mc:AlternateContent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prism isContent="1"/>
      </p:transition>
    </mc:Choice>
    <mc:Fallback>
      <p:transition spd="slow">
        <p:fade/>
      </p:transition>
    </mc:Fallback>
  </mc:AlternateContent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prism isContent="1"/>
      </p:transition>
    </mc:Choice>
    <mc:Fallback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prism isContent="1"/>
      </p:transition>
    </mc:Choice>
    <mc:Fallback>
      <p:transition spd="slow">
        <p:fade/>
      </p:transition>
    </mc:Fallback>
  </mc:AlternateContent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prism isContent="1"/>
      </p:transition>
    </mc:Choice>
    <mc:Fallback>
      <p:transition spd="slow">
        <p:fade/>
      </p:transition>
    </mc:Fallback>
  </mc:AlternateContent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prism isContent="1"/>
      </p:transition>
    </mc:Choice>
    <mc:Fallback>
      <p:transition spd="slow">
        <p:fade/>
      </p:transition>
    </mc:Fallback>
  </mc:AlternateContent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prism isContent="1"/>
      </p:transition>
    </mc:Choice>
    <mc:Fallback>
      <p:transition spd="slow">
        <p:fade/>
      </p:transition>
    </mc:Fallback>
  </mc:AlternateContent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prism isContent="1"/>
      </p:transition>
    </mc:Choice>
    <mc:Fallback>
      <p:transition spd="slow">
        <p:fade/>
      </p:transition>
    </mc:Fallback>
  </mc:AlternateContent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prism isContent="1"/>
      </p:transition>
    </mc:Choice>
    <mc:Fallback>
      <p:transition spd="slow">
        <p:fade/>
      </p:transition>
    </mc:Fallback>
  </mc:AlternateContent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prism isContent="1"/>
      </p:transition>
    </mc:Choice>
    <mc:Fallback>
      <p:transition spd="slow">
        <p:fade/>
      </p:transition>
    </mc:Fallback>
  </mc:AlternateContent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prism isContent="1"/>
      </p:transition>
    </mc:Choice>
    <mc:Fallback>
      <p:transition spd="slow">
        <p:fade/>
      </p:transition>
    </mc:Fallback>
  </mc:AlternateContent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prism isContent="1"/>
      </p:transition>
    </mc:Choice>
    <mc:Fallback>
      <p:transition spd="slow">
        <p:fade/>
      </p:transition>
    </mc:Fallback>
  </mc:AlternateContent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prism isContent="1"/>
      </p:transition>
    </mc:Choice>
    <mc:Fallback>
      <p:transition spd="slow">
        <p:fade/>
      </p:transition>
    </mc:Fallback>
  </mc:AlternateContent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prism isContent="1"/>
      </p:transition>
    </mc:Choice>
    <mc:Fallback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prism isContent="1"/>
      </p:transition>
    </mc:Choice>
    <mc:Fallback>
      <p:transition spd="slow">
        <p:fade/>
      </p:transition>
    </mc:Fallback>
  </mc:AlternateContent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prism isContent="1"/>
      </p:transition>
    </mc:Choice>
    <mc:Fallback>
      <p:transition spd="slow">
        <p:fade/>
      </p:transition>
    </mc:Fallback>
  </mc:AlternateContent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prism isContent="1"/>
      </p:transition>
    </mc:Choice>
    <mc:Fallback>
      <p:transition spd="slow">
        <p:fade/>
      </p:transition>
    </mc:Fallback>
  </mc:AlternateContent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prism isContent="1"/>
      </p:transition>
    </mc:Choice>
    <mc:Fallback>
      <p:transition spd="slow">
        <p:fade/>
      </p:transition>
    </mc:Fallback>
  </mc:AlternateContent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prism isContent="1"/>
      </p:transition>
    </mc:Choice>
    <mc:Fallback>
      <p:transition spd="slow">
        <p:fade/>
      </p:transition>
    </mc:Fallback>
  </mc:AlternateContent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prism isContent="1"/>
      </p:transition>
    </mc:Choice>
    <mc:Fallback>
      <p:transition spd="slow">
        <p:fade/>
      </p:transition>
    </mc:Fallback>
  </mc:AlternateContent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prism isContent="1"/>
      </p:transition>
    </mc:Choice>
    <mc:Fallback>
      <p:transition spd="slow">
        <p:fade/>
      </p:transition>
    </mc:Fallback>
  </mc:AlternateContent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prism isContent="1"/>
      </p:transition>
    </mc:Choice>
    <mc:Fallback>
      <p:transition spd="slow">
        <p:fade/>
      </p:transition>
    </mc:Fallback>
  </mc:AlternateContent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prism isContent="1"/>
      </p:transition>
    </mc:Choice>
    <mc:Fallback>
      <p:transition spd="slow">
        <p:fade/>
      </p:transition>
    </mc:Fallback>
  </mc:AlternateContent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prism isContent="1"/>
      </p:transition>
    </mc:Choice>
    <mc:Fallback>
      <p:transition spd="slow">
        <p:fade/>
      </p:transition>
    </mc:Fallback>
  </mc:AlternateContent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prism isContent="1"/>
      </p:transition>
    </mc:Choice>
    <mc:Fallback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prism isContent="1"/>
      </p:transition>
    </mc:Choice>
    <mc:Fallback>
      <p:transition spd="slow">
        <p:fade/>
      </p:transition>
    </mc:Fallback>
  </mc:AlternateContent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prism isContent="1"/>
      </p:transition>
    </mc:Choice>
    <mc:Fallback>
      <p:transition spd="slow">
        <p:fade/>
      </p:transition>
    </mc:Fallback>
  </mc:AlternateContent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prism isContent="1"/>
      </p:transition>
    </mc:Choice>
    <mc:Fallback>
      <p:transition spd="slow">
        <p:fade/>
      </p:transition>
    </mc:Fallback>
  </mc:AlternateContent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prism isContent="1"/>
      </p:transition>
    </mc:Choice>
    <mc:Fallback>
      <p:transition spd="slow">
        <p:fade/>
      </p:transition>
    </mc:Fallback>
  </mc:AlternateContent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prism isContent="1"/>
      </p:transition>
    </mc:Choice>
    <mc:Fallback>
      <p:transition spd="slow">
        <p:fade/>
      </p:transition>
    </mc:Fallback>
  </mc:AlternateContent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prism isContent="1"/>
      </p:transition>
    </mc:Choice>
    <mc:Fallback>
      <p:transition spd="slow">
        <p:fade/>
      </p:transition>
    </mc:Fallback>
  </mc:AlternateContent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prism isContent="1"/>
      </p:transition>
    </mc:Choice>
    <mc:Fallback>
      <p:transition spd="slow">
        <p:fade/>
      </p:transition>
    </mc:Fallback>
  </mc:AlternateContent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prism isContent="1"/>
      </p:transition>
    </mc:Choice>
    <mc:Fallback>
      <p:transition spd="slow">
        <p:fade/>
      </p:transition>
    </mc:Fallback>
  </mc:AlternateContent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prism isContent="1"/>
      </p:transition>
    </mc:Choice>
    <mc:Fallback>
      <p:transition spd="slow">
        <p:fade/>
      </p:transition>
    </mc:Fallback>
  </mc:AlternateContent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prism isContent="1"/>
      </p:transition>
    </mc:Choice>
    <mc:Fallback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prism isContent="1"/>
      </p:transition>
    </mc:Choice>
    <mc:Fallback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20.xml"/><Relationship Id="rId8" Type="http://schemas.openxmlformats.org/officeDocument/2006/relationships/slideLayout" Target="../slideLayouts/slideLayout19.xml"/><Relationship Id="rId7" Type="http://schemas.openxmlformats.org/officeDocument/2006/relationships/slideLayout" Target="../slideLayouts/slideLayout18.xml"/><Relationship Id="rId6" Type="http://schemas.openxmlformats.org/officeDocument/2006/relationships/slideLayout" Target="../slideLayouts/slideLayout17.xml"/><Relationship Id="rId5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5.xml"/><Relationship Id="rId3" Type="http://schemas.openxmlformats.org/officeDocument/2006/relationships/slideLayout" Target="../slideLayouts/slideLayout14.xml"/><Relationship Id="rId2" Type="http://schemas.openxmlformats.org/officeDocument/2006/relationships/slideLayout" Target="../slideLayouts/slideLayout13.xml"/><Relationship Id="rId12" Type="http://schemas.openxmlformats.org/officeDocument/2006/relationships/theme" Target="../theme/theme2.xml"/><Relationship Id="rId11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1.xml"/><Relationship Id="rId1" Type="http://schemas.openxmlformats.org/officeDocument/2006/relationships/slideLayout" Target="../slideLayouts/slideLayout12.xml"/></Relationships>
</file>

<file path=ppt/slideMasters/_rels/slideMaster3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31.xml"/><Relationship Id="rId8" Type="http://schemas.openxmlformats.org/officeDocument/2006/relationships/slideLayout" Target="../slideLayouts/slideLayout30.xml"/><Relationship Id="rId7" Type="http://schemas.openxmlformats.org/officeDocument/2006/relationships/slideLayout" Target="../slideLayouts/slideLayout29.xml"/><Relationship Id="rId6" Type="http://schemas.openxmlformats.org/officeDocument/2006/relationships/slideLayout" Target="../slideLayouts/slideLayout28.xml"/><Relationship Id="rId5" Type="http://schemas.openxmlformats.org/officeDocument/2006/relationships/slideLayout" Target="../slideLayouts/slideLayout27.xml"/><Relationship Id="rId4" Type="http://schemas.openxmlformats.org/officeDocument/2006/relationships/slideLayout" Target="../slideLayouts/slideLayout26.xml"/><Relationship Id="rId3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4.xml"/><Relationship Id="rId12" Type="http://schemas.openxmlformats.org/officeDocument/2006/relationships/theme" Target="../theme/theme3.xml"/><Relationship Id="rId11" Type="http://schemas.openxmlformats.org/officeDocument/2006/relationships/slideLayout" Target="../slideLayouts/slideLayout33.xml"/><Relationship Id="rId10" Type="http://schemas.openxmlformats.org/officeDocument/2006/relationships/slideLayout" Target="../slideLayouts/slideLayout32.xml"/><Relationship Id="rId1" Type="http://schemas.openxmlformats.org/officeDocument/2006/relationships/slideLayout" Target="../slideLayouts/slideLayout23.xml"/></Relationships>
</file>

<file path=ppt/slideMasters/_rels/slideMaster4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42.xml"/><Relationship Id="rId8" Type="http://schemas.openxmlformats.org/officeDocument/2006/relationships/slideLayout" Target="../slideLayouts/slideLayout41.xml"/><Relationship Id="rId7" Type="http://schemas.openxmlformats.org/officeDocument/2006/relationships/slideLayout" Target="../slideLayouts/slideLayout40.xml"/><Relationship Id="rId6" Type="http://schemas.openxmlformats.org/officeDocument/2006/relationships/slideLayout" Target="../slideLayouts/slideLayout39.xml"/><Relationship Id="rId5" Type="http://schemas.openxmlformats.org/officeDocument/2006/relationships/slideLayout" Target="../slideLayouts/slideLayout38.xml"/><Relationship Id="rId4" Type="http://schemas.openxmlformats.org/officeDocument/2006/relationships/slideLayout" Target="../slideLayouts/slideLayout37.xml"/><Relationship Id="rId3" Type="http://schemas.openxmlformats.org/officeDocument/2006/relationships/slideLayout" Target="../slideLayouts/slideLayout36.xml"/><Relationship Id="rId2" Type="http://schemas.openxmlformats.org/officeDocument/2006/relationships/slideLayout" Target="../slideLayouts/slideLayout35.xml"/><Relationship Id="rId12" Type="http://schemas.openxmlformats.org/officeDocument/2006/relationships/theme" Target="../theme/theme4.xml"/><Relationship Id="rId11" Type="http://schemas.openxmlformats.org/officeDocument/2006/relationships/slideLayout" Target="../slideLayouts/slideLayout44.xml"/><Relationship Id="rId10" Type="http://schemas.openxmlformats.org/officeDocument/2006/relationships/slideLayout" Target="../slideLayouts/slideLayout43.xml"/><Relationship Id="rId1" Type="http://schemas.openxmlformats.org/officeDocument/2006/relationships/slideLayout" Target="../slideLayouts/slideLayout34.xml"/></Relationships>
</file>

<file path=ppt/slideMasters/_rels/slideMaster5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53.xml"/><Relationship Id="rId8" Type="http://schemas.openxmlformats.org/officeDocument/2006/relationships/slideLayout" Target="../slideLayouts/slideLayout52.xml"/><Relationship Id="rId7" Type="http://schemas.openxmlformats.org/officeDocument/2006/relationships/slideLayout" Target="../slideLayouts/slideLayout51.xml"/><Relationship Id="rId6" Type="http://schemas.openxmlformats.org/officeDocument/2006/relationships/slideLayout" Target="../slideLayouts/slideLayout50.xml"/><Relationship Id="rId5" Type="http://schemas.openxmlformats.org/officeDocument/2006/relationships/slideLayout" Target="../slideLayouts/slideLayout49.xml"/><Relationship Id="rId4" Type="http://schemas.openxmlformats.org/officeDocument/2006/relationships/slideLayout" Target="../slideLayouts/slideLayout48.xml"/><Relationship Id="rId3" Type="http://schemas.openxmlformats.org/officeDocument/2006/relationships/slideLayout" Target="../slideLayouts/slideLayout47.xml"/><Relationship Id="rId2" Type="http://schemas.openxmlformats.org/officeDocument/2006/relationships/slideLayout" Target="../slideLayouts/slideLayout46.xml"/><Relationship Id="rId12" Type="http://schemas.openxmlformats.org/officeDocument/2006/relationships/theme" Target="../theme/theme5.xml"/><Relationship Id="rId11" Type="http://schemas.openxmlformats.org/officeDocument/2006/relationships/slideLayout" Target="../slideLayouts/slideLayout55.xml"/><Relationship Id="rId10" Type="http://schemas.openxmlformats.org/officeDocument/2006/relationships/slideLayout" Target="../slideLayouts/slideLayout54.xml"/><Relationship Id="rId1" Type="http://schemas.openxmlformats.org/officeDocument/2006/relationships/slideLayout" Target="../slideLayouts/slideLayout45.xml"/></Relationships>
</file>

<file path=ppt/slideMasters/_rels/slideMaster6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64.xml"/><Relationship Id="rId8" Type="http://schemas.openxmlformats.org/officeDocument/2006/relationships/slideLayout" Target="../slideLayouts/slideLayout63.xml"/><Relationship Id="rId7" Type="http://schemas.openxmlformats.org/officeDocument/2006/relationships/slideLayout" Target="../slideLayouts/slideLayout62.xml"/><Relationship Id="rId6" Type="http://schemas.openxmlformats.org/officeDocument/2006/relationships/slideLayout" Target="../slideLayouts/slideLayout61.xml"/><Relationship Id="rId5" Type="http://schemas.openxmlformats.org/officeDocument/2006/relationships/slideLayout" Target="../slideLayouts/slideLayout60.xml"/><Relationship Id="rId4" Type="http://schemas.openxmlformats.org/officeDocument/2006/relationships/slideLayout" Target="../slideLayouts/slideLayout59.xml"/><Relationship Id="rId3" Type="http://schemas.openxmlformats.org/officeDocument/2006/relationships/slideLayout" Target="../slideLayouts/slideLayout58.xml"/><Relationship Id="rId2" Type="http://schemas.openxmlformats.org/officeDocument/2006/relationships/slideLayout" Target="../slideLayouts/slideLayout57.xml"/><Relationship Id="rId12" Type="http://schemas.openxmlformats.org/officeDocument/2006/relationships/theme" Target="../theme/theme6.xml"/><Relationship Id="rId11" Type="http://schemas.openxmlformats.org/officeDocument/2006/relationships/slideLayout" Target="../slideLayouts/slideLayout66.xml"/><Relationship Id="rId10" Type="http://schemas.openxmlformats.org/officeDocument/2006/relationships/slideLayout" Target="../slideLayouts/slideLayout65.xml"/><Relationship Id="rId1" Type="http://schemas.openxmlformats.org/officeDocument/2006/relationships/slideLayout" Target="../slideLayouts/slideLayout56.xml"/></Relationships>
</file>

<file path=ppt/slideMasters/_rels/slideMaster7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75.xml"/><Relationship Id="rId8" Type="http://schemas.openxmlformats.org/officeDocument/2006/relationships/slideLayout" Target="../slideLayouts/slideLayout74.xml"/><Relationship Id="rId7" Type="http://schemas.openxmlformats.org/officeDocument/2006/relationships/slideLayout" Target="../slideLayouts/slideLayout73.xml"/><Relationship Id="rId6" Type="http://schemas.openxmlformats.org/officeDocument/2006/relationships/slideLayout" Target="../slideLayouts/slideLayout72.xml"/><Relationship Id="rId5" Type="http://schemas.openxmlformats.org/officeDocument/2006/relationships/slideLayout" Target="../slideLayouts/slideLayout71.xml"/><Relationship Id="rId4" Type="http://schemas.openxmlformats.org/officeDocument/2006/relationships/slideLayout" Target="../slideLayouts/slideLayout70.xml"/><Relationship Id="rId3" Type="http://schemas.openxmlformats.org/officeDocument/2006/relationships/slideLayout" Target="../slideLayouts/slideLayout69.xml"/><Relationship Id="rId2" Type="http://schemas.openxmlformats.org/officeDocument/2006/relationships/slideLayout" Target="../slideLayouts/slideLayout68.xml"/><Relationship Id="rId12" Type="http://schemas.openxmlformats.org/officeDocument/2006/relationships/theme" Target="../theme/theme7.xml"/><Relationship Id="rId11" Type="http://schemas.openxmlformats.org/officeDocument/2006/relationships/slideLayout" Target="../slideLayouts/slideLayout77.xml"/><Relationship Id="rId10" Type="http://schemas.openxmlformats.org/officeDocument/2006/relationships/slideLayout" Target="../slideLayouts/slideLayout76.xml"/><Relationship Id="rId1" Type="http://schemas.openxmlformats.org/officeDocument/2006/relationships/slideLayout" Target="../slideLayouts/slideLayout67.xml"/></Relationships>
</file>

<file path=ppt/slideMasters/_rels/slideMaster8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86.xml"/><Relationship Id="rId8" Type="http://schemas.openxmlformats.org/officeDocument/2006/relationships/slideLayout" Target="../slideLayouts/slideLayout85.xml"/><Relationship Id="rId7" Type="http://schemas.openxmlformats.org/officeDocument/2006/relationships/slideLayout" Target="../slideLayouts/slideLayout84.xml"/><Relationship Id="rId6" Type="http://schemas.openxmlformats.org/officeDocument/2006/relationships/slideLayout" Target="../slideLayouts/slideLayout83.xml"/><Relationship Id="rId5" Type="http://schemas.openxmlformats.org/officeDocument/2006/relationships/slideLayout" Target="../slideLayouts/slideLayout82.xml"/><Relationship Id="rId4" Type="http://schemas.openxmlformats.org/officeDocument/2006/relationships/slideLayout" Target="../slideLayouts/slideLayout81.xml"/><Relationship Id="rId3" Type="http://schemas.openxmlformats.org/officeDocument/2006/relationships/slideLayout" Target="../slideLayouts/slideLayout80.xml"/><Relationship Id="rId2" Type="http://schemas.openxmlformats.org/officeDocument/2006/relationships/slideLayout" Target="../slideLayouts/slideLayout79.xml"/><Relationship Id="rId12" Type="http://schemas.openxmlformats.org/officeDocument/2006/relationships/theme" Target="../theme/theme8.xml"/><Relationship Id="rId11" Type="http://schemas.openxmlformats.org/officeDocument/2006/relationships/slideLayout" Target="../slideLayouts/slideLayout88.xml"/><Relationship Id="rId10" Type="http://schemas.openxmlformats.org/officeDocument/2006/relationships/slideLayout" Target="../slideLayouts/slideLayout87.xml"/><Relationship Id="rId1" Type="http://schemas.openxmlformats.org/officeDocument/2006/relationships/slideLayout" Target="../slideLayouts/slideLayout7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>
    <mc:Choice xmlns:p14="http://schemas.microsoft.com/office/powerpoint/2010/main" Requires="p14">
      <p:transition spd="slow" p14:dur="2000">
        <p14:prism isContent="1"/>
      </p:transition>
    </mc:Choice>
    <mc:Fallback>
      <p:transition spd="slow">
        <p:fade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>
    <mc:Choice xmlns:p14="http://schemas.microsoft.com/office/powerpoint/2010/main" Requires="p14">
      <p:transition spd="slow" p14:dur="2000">
        <p14:prism isContent="1"/>
      </p:transition>
    </mc:Choice>
    <mc:Fallback>
      <p:transition spd="slow">
        <p:fade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mc:AlternateContent xmlns:mc="http://schemas.openxmlformats.org/markup-compatibility/2006">
    <mc:Choice xmlns:p14="http://schemas.microsoft.com/office/powerpoint/2010/main" Requires="p14">
      <p:transition spd="slow" p14:dur="2000">
        <p14:prism isContent="1"/>
      </p:transition>
    </mc:Choice>
    <mc:Fallback>
      <p:transition spd="slow">
        <p:fade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mc:AlternateContent xmlns:mc="http://schemas.openxmlformats.org/markup-compatibility/2006">
    <mc:Choice xmlns:p14="http://schemas.microsoft.com/office/powerpoint/2010/main" Requires="p14">
      <p:transition spd="slow" p14:dur="2000">
        <p14:prism isContent="1"/>
      </p:transition>
    </mc:Choice>
    <mc:Fallback>
      <p:transition spd="slow">
        <p:fade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mc:AlternateContent xmlns:mc="http://schemas.openxmlformats.org/markup-compatibility/2006">
    <mc:Choice xmlns:p14="http://schemas.microsoft.com/office/powerpoint/2010/main" Requires="p14">
      <p:transition spd="slow" p14:dur="2000">
        <p14:prism isContent="1"/>
      </p:transition>
    </mc:Choice>
    <mc:Fallback>
      <p:transition spd="slow">
        <p:fade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mc:AlternateContent xmlns:mc="http://schemas.openxmlformats.org/markup-compatibility/2006">
    <mc:Choice xmlns:p14="http://schemas.microsoft.com/office/powerpoint/2010/main" Requires="p14">
      <p:transition spd="slow" p14:dur="2000">
        <p14:prism isContent="1"/>
      </p:transition>
    </mc:Choice>
    <mc:Fallback>
      <p:transition spd="slow">
        <p:fade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mc:AlternateContent xmlns:mc="http://schemas.openxmlformats.org/markup-compatibility/2006">
    <mc:Choice xmlns:p14="http://schemas.microsoft.com/office/powerpoint/2010/main" Requires="p14">
      <p:transition spd="slow" p14:dur="2000">
        <p14:prism isContent="1"/>
      </p:transition>
    </mc:Choice>
    <mc:Fallback>
      <p:transition spd="slow">
        <p:fade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mc:AlternateContent xmlns:mc="http://schemas.openxmlformats.org/markup-compatibility/2006">
    <mc:Choice xmlns:p14="http://schemas.microsoft.com/office/powerpoint/2010/main" Requires="p14">
      <p:transition spd="slow" p14:dur="2000">
        <p14:prism isContent="1"/>
      </p:transition>
    </mc:Choice>
    <mc:Fallback>
      <p:transition spd="slow">
        <p:fade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9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9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9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9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9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9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9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9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9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9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9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9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9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9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9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9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9.xml"/></Relationships>
</file>

<file path=ppt/slides/_rels/slide28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79.xml"/><Relationship Id="rId5" Type="http://schemas.microsoft.com/office/2007/relationships/diagramDrawing" Target="../diagrams/drawing5.xml"/><Relationship Id="rId4" Type="http://schemas.openxmlformats.org/officeDocument/2006/relationships/diagramColors" Target="../diagrams/colors5.xml"/><Relationship Id="rId3" Type="http://schemas.openxmlformats.org/officeDocument/2006/relationships/diagramQuickStyle" Target="../diagrams/quickStyle5.xml"/><Relationship Id="rId2" Type="http://schemas.openxmlformats.org/officeDocument/2006/relationships/diagramLayout" Target="../diagrams/layout5.xml"/><Relationship Id="rId1" Type="http://schemas.openxmlformats.org/officeDocument/2006/relationships/diagramData" Target="../diagrams/data5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9.xml"/></Relationships>
</file>

<file path=ppt/slides/_rels/slide3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13.xml"/><Relationship Id="rId5" Type="http://schemas.microsoft.com/office/2007/relationships/diagramDrawing" Target="../diagrams/drawing1.xml"/><Relationship Id="rId4" Type="http://schemas.openxmlformats.org/officeDocument/2006/relationships/diagramColors" Target="../diagrams/colors1.xml"/><Relationship Id="rId3" Type="http://schemas.openxmlformats.org/officeDocument/2006/relationships/diagramQuickStyle" Target="../diagrams/quickStyle1.xml"/><Relationship Id="rId2" Type="http://schemas.openxmlformats.org/officeDocument/2006/relationships/diagramLayout" Target="../diagrams/layout1.xml"/><Relationship Id="rId1" Type="http://schemas.openxmlformats.org/officeDocument/2006/relationships/diagramData" Target="../diagrams/data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9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9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9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9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9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9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9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9.xml"/></Relationships>
</file>

<file path=ppt/slides/_rels/slide38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79.xml"/><Relationship Id="rId5" Type="http://schemas.microsoft.com/office/2007/relationships/diagramDrawing" Target="../diagrams/drawing6.xml"/><Relationship Id="rId4" Type="http://schemas.openxmlformats.org/officeDocument/2006/relationships/diagramColors" Target="../diagrams/colors6.xml"/><Relationship Id="rId3" Type="http://schemas.openxmlformats.org/officeDocument/2006/relationships/diagramQuickStyle" Target="../diagrams/quickStyle6.xml"/><Relationship Id="rId2" Type="http://schemas.openxmlformats.org/officeDocument/2006/relationships/diagramLayout" Target="../diagrams/layout6.xml"/><Relationship Id="rId1" Type="http://schemas.openxmlformats.org/officeDocument/2006/relationships/diagramData" Target="../diagrams/data6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9.xml"/></Relationships>
</file>

<file path=ppt/slides/_rels/slide4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24.xml"/><Relationship Id="rId5" Type="http://schemas.microsoft.com/office/2007/relationships/diagramDrawing" Target="../diagrams/drawing2.xml"/><Relationship Id="rId4" Type="http://schemas.openxmlformats.org/officeDocument/2006/relationships/diagramColors" Target="../diagrams/colors2.xml"/><Relationship Id="rId3" Type="http://schemas.openxmlformats.org/officeDocument/2006/relationships/diagramQuickStyle" Target="../diagrams/quickStyle2.xml"/><Relationship Id="rId2" Type="http://schemas.openxmlformats.org/officeDocument/2006/relationships/diagramLayout" Target="../diagrams/layout2.xml"/><Relationship Id="rId1" Type="http://schemas.openxmlformats.org/officeDocument/2006/relationships/diagramData" Target="../diagrams/data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9.xml"/></Relationships>
</file>

<file path=ppt/slides/_rels/slide41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79.xml"/><Relationship Id="rId5" Type="http://schemas.microsoft.com/office/2007/relationships/diagramDrawing" Target="../diagrams/drawing7.xml"/><Relationship Id="rId4" Type="http://schemas.openxmlformats.org/officeDocument/2006/relationships/diagramColors" Target="../diagrams/colors7.xml"/><Relationship Id="rId3" Type="http://schemas.openxmlformats.org/officeDocument/2006/relationships/diagramQuickStyle" Target="../diagrams/quickStyle7.xml"/><Relationship Id="rId2" Type="http://schemas.openxmlformats.org/officeDocument/2006/relationships/diagramLayout" Target="../diagrams/layout7.xml"/><Relationship Id="rId1" Type="http://schemas.openxmlformats.org/officeDocument/2006/relationships/diagramData" Target="../diagrams/data7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9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9.xml"/></Relationships>
</file>

<file path=ppt/slides/_rels/slide44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79.xml"/><Relationship Id="rId5" Type="http://schemas.microsoft.com/office/2007/relationships/diagramDrawing" Target="../diagrams/drawing8.xml"/><Relationship Id="rId4" Type="http://schemas.openxmlformats.org/officeDocument/2006/relationships/diagramColors" Target="../diagrams/colors8.xml"/><Relationship Id="rId3" Type="http://schemas.openxmlformats.org/officeDocument/2006/relationships/diagramQuickStyle" Target="../diagrams/quickStyle8.xml"/><Relationship Id="rId2" Type="http://schemas.openxmlformats.org/officeDocument/2006/relationships/diagramLayout" Target="../diagrams/layout8.xml"/><Relationship Id="rId1" Type="http://schemas.openxmlformats.org/officeDocument/2006/relationships/diagramData" Target="../diagrams/data8.xml"/></Relationships>
</file>

<file path=ppt/slides/_rels/slide45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79.xml"/><Relationship Id="rId5" Type="http://schemas.microsoft.com/office/2007/relationships/diagramDrawing" Target="../diagrams/drawing9.xml"/><Relationship Id="rId4" Type="http://schemas.openxmlformats.org/officeDocument/2006/relationships/diagramColors" Target="../diagrams/colors9.xml"/><Relationship Id="rId3" Type="http://schemas.openxmlformats.org/officeDocument/2006/relationships/diagramQuickStyle" Target="../diagrams/quickStyle9.xml"/><Relationship Id="rId2" Type="http://schemas.openxmlformats.org/officeDocument/2006/relationships/diagramLayout" Target="../diagrams/layout9.xml"/><Relationship Id="rId1" Type="http://schemas.openxmlformats.org/officeDocument/2006/relationships/diagramData" Target="../diagrams/data9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9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9.xml"/></Relationships>
</file>

<file path=ppt/slides/_rels/slide48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79.xml"/><Relationship Id="rId5" Type="http://schemas.microsoft.com/office/2007/relationships/diagramDrawing" Target="../diagrams/drawing10.xml"/><Relationship Id="rId4" Type="http://schemas.openxmlformats.org/officeDocument/2006/relationships/diagramColors" Target="../diagrams/colors10.xml"/><Relationship Id="rId3" Type="http://schemas.openxmlformats.org/officeDocument/2006/relationships/diagramQuickStyle" Target="../diagrams/quickStyle10.xml"/><Relationship Id="rId2" Type="http://schemas.openxmlformats.org/officeDocument/2006/relationships/diagramLayout" Target="../diagrams/layout10.xml"/><Relationship Id="rId1" Type="http://schemas.openxmlformats.org/officeDocument/2006/relationships/diagramData" Target="../diagrams/data10.xml"/></Relationships>
</file>

<file path=ppt/slides/_rels/slide49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79.xml"/><Relationship Id="rId5" Type="http://schemas.microsoft.com/office/2007/relationships/diagramDrawing" Target="../diagrams/drawing11.xml"/><Relationship Id="rId4" Type="http://schemas.openxmlformats.org/officeDocument/2006/relationships/diagramColors" Target="../diagrams/colors11.xml"/><Relationship Id="rId3" Type="http://schemas.openxmlformats.org/officeDocument/2006/relationships/diagramQuickStyle" Target="../diagrams/quickStyle11.xml"/><Relationship Id="rId2" Type="http://schemas.openxmlformats.org/officeDocument/2006/relationships/diagramLayout" Target="../diagrams/layout11.xml"/><Relationship Id="rId1" Type="http://schemas.openxmlformats.org/officeDocument/2006/relationships/diagramData" Target="../diagrams/data11.xml"/></Relationships>
</file>

<file path=ppt/slides/_rels/slide5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35.xml"/><Relationship Id="rId5" Type="http://schemas.microsoft.com/office/2007/relationships/diagramDrawing" Target="../diagrams/drawing3.xml"/><Relationship Id="rId4" Type="http://schemas.openxmlformats.org/officeDocument/2006/relationships/diagramColors" Target="../diagrams/colors3.xml"/><Relationship Id="rId3" Type="http://schemas.openxmlformats.org/officeDocument/2006/relationships/diagramQuickStyle" Target="../diagrams/quickStyle3.xml"/><Relationship Id="rId2" Type="http://schemas.openxmlformats.org/officeDocument/2006/relationships/diagramLayout" Target="../diagrams/layout3.xml"/><Relationship Id="rId1" Type="http://schemas.openxmlformats.org/officeDocument/2006/relationships/diagramData" Target="../diagrams/data3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9.xml"/></Relationships>
</file>

<file path=ppt/slides/_rels/slide51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79.xml"/><Relationship Id="rId5" Type="http://schemas.microsoft.com/office/2007/relationships/diagramDrawing" Target="../diagrams/drawing12.xml"/><Relationship Id="rId4" Type="http://schemas.openxmlformats.org/officeDocument/2006/relationships/diagramColors" Target="../diagrams/colors12.xml"/><Relationship Id="rId3" Type="http://schemas.openxmlformats.org/officeDocument/2006/relationships/diagramQuickStyle" Target="../diagrams/quickStyle12.xml"/><Relationship Id="rId2" Type="http://schemas.openxmlformats.org/officeDocument/2006/relationships/diagramLayout" Target="../diagrams/layout12.xml"/><Relationship Id="rId1" Type="http://schemas.openxmlformats.org/officeDocument/2006/relationships/diagramData" Target="../diagrams/data12.xml"/></Relationships>
</file>

<file path=ppt/slides/_rels/slide52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79.xml"/><Relationship Id="rId5" Type="http://schemas.microsoft.com/office/2007/relationships/diagramDrawing" Target="../diagrams/drawing13.xml"/><Relationship Id="rId4" Type="http://schemas.openxmlformats.org/officeDocument/2006/relationships/diagramColors" Target="../diagrams/colors13.xml"/><Relationship Id="rId3" Type="http://schemas.openxmlformats.org/officeDocument/2006/relationships/diagramQuickStyle" Target="../diagrams/quickStyle13.xml"/><Relationship Id="rId2" Type="http://schemas.openxmlformats.org/officeDocument/2006/relationships/diagramLayout" Target="../diagrams/layout13.xml"/><Relationship Id="rId1" Type="http://schemas.openxmlformats.org/officeDocument/2006/relationships/diagramData" Target="../diagrams/data13.xml"/></Relationships>
</file>

<file path=ppt/slides/_rels/slide53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79.xml"/><Relationship Id="rId5" Type="http://schemas.microsoft.com/office/2007/relationships/diagramDrawing" Target="../diagrams/drawing14.xml"/><Relationship Id="rId4" Type="http://schemas.openxmlformats.org/officeDocument/2006/relationships/diagramColors" Target="../diagrams/colors14.xml"/><Relationship Id="rId3" Type="http://schemas.openxmlformats.org/officeDocument/2006/relationships/diagramQuickStyle" Target="../diagrams/quickStyle14.xml"/><Relationship Id="rId2" Type="http://schemas.openxmlformats.org/officeDocument/2006/relationships/diagramLayout" Target="../diagrams/layout14.xml"/><Relationship Id="rId1" Type="http://schemas.openxmlformats.org/officeDocument/2006/relationships/diagramData" Target="../diagrams/data14.xml"/></Relationships>
</file>

<file path=ppt/slides/_rels/slide54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79.xml"/><Relationship Id="rId5" Type="http://schemas.microsoft.com/office/2007/relationships/diagramDrawing" Target="../diagrams/drawing15.xml"/><Relationship Id="rId4" Type="http://schemas.openxmlformats.org/officeDocument/2006/relationships/diagramColors" Target="../diagrams/colors15.xml"/><Relationship Id="rId3" Type="http://schemas.openxmlformats.org/officeDocument/2006/relationships/diagramQuickStyle" Target="../diagrams/quickStyle15.xml"/><Relationship Id="rId2" Type="http://schemas.openxmlformats.org/officeDocument/2006/relationships/diagramLayout" Target="../diagrams/layout15.xml"/><Relationship Id="rId1" Type="http://schemas.openxmlformats.org/officeDocument/2006/relationships/diagramData" Target="../diagrams/data15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8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9.xml"/><Relationship Id="rId1" Type="http://schemas.openxmlformats.org/officeDocument/2006/relationships/image" Target="../media/image1.jpeg"/></Relationships>
</file>

<file path=ppt/slides/_rels/slide6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46.xml"/><Relationship Id="rId5" Type="http://schemas.microsoft.com/office/2007/relationships/diagramDrawing" Target="../diagrams/drawing4.xml"/><Relationship Id="rId4" Type="http://schemas.openxmlformats.org/officeDocument/2006/relationships/diagramColors" Target="../diagrams/colors4.xml"/><Relationship Id="rId3" Type="http://schemas.openxmlformats.org/officeDocument/2006/relationships/diagramQuickStyle" Target="../diagrams/quickStyle4.xml"/><Relationship Id="rId2" Type="http://schemas.openxmlformats.org/officeDocument/2006/relationships/diagramLayout" Target="../diagrams/layout4.xml"/><Relationship Id="rId1" Type="http://schemas.openxmlformats.org/officeDocument/2006/relationships/diagramData" Target="../diagrams/data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  <a:solidFill>
            <a:srgbClr val="002060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br>
              <a:rPr lang="en-US" sz="2700" i="1" dirty="0" smtClean="0">
                <a:latin typeface="Lucida Handwriting" pitchFamily="66" charset="0"/>
              </a:rPr>
            </a:br>
            <a:br>
              <a:rPr lang="en-US" sz="2700" i="1" dirty="0" smtClean="0">
                <a:latin typeface="Lucida Handwriting" pitchFamily="66" charset="0"/>
              </a:rPr>
            </a:br>
            <a:br>
              <a:rPr lang="en-US" dirty="0" smtClean="0"/>
            </a:br>
            <a:r>
              <a:rPr lang="en-US" sz="7200" dirty="0" smtClean="0">
                <a:latin typeface="Aharoni" pitchFamily="2" charset="-79"/>
                <a:cs typeface="Aharoni" pitchFamily="2" charset="-79"/>
              </a:rPr>
              <a:t>Income Tax Law &amp; Accounts</a:t>
            </a:r>
            <a:br>
              <a:rPr lang="en-US" sz="7200" dirty="0" smtClean="0">
                <a:latin typeface="Aharoni" pitchFamily="2" charset="-79"/>
                <a:cs typeface="Aharoni" pitchFamily="2" charset="-79"/>
              </a:rPr>
            </a:br>
            <a:br>
              <a:rPr lang="en-US" dirty="0" smtClean="0"/>
            </a:br>
            <a:r>
              <a:rPr lang="en-US" sz="2000" i="1" dirty="0" smtClean="0">
                <a:latin typeface="Lucida Handwriting" pitchFamily="66" charset="0"/>
              </a:rPr>
              <a:t>By</a:t>
            </a:r>
            <a:br>
              <a:rPr lang="en-US" sz="2000" i="1" dirty="0" smtClean="0">
                <a:latin typeface="Lucida Handwriting" pitchFamily="66" charset="0"/>
              </a:rPr>
            </a:br>
            <a:br>
              <a:rPr lang="en-US" dirty="0" smtClean="0"/>
            </a:br>
            <a:r>
              <a:rPr lang="en-US" sz="3600" dirty="0" err="1" smtClean="0"/>
              <a:t>Dr.</a:t>
            </a:r>
            <a:r>
              <a:rPr lang="en-US" sz="3600" dirty="0" err="1" smtClean="0">
                <a:latin typeface="Adobe Garamond Pro Bold" pitchFamily="18" charset="0"/>
              </a:rPr>
              <a:t>Sujesh.C.P</a:t>
            </a:r>
            <a:br>
              <a:rPr lang="en-US" sz="3100" dirty="0" smtClean="0">
                <a:latin typeface="Adobe Garamond Pro Bold" pitchFamily="18" charset="0"/>
              </a:rPr>
            </a:br>
            <a:r>
              <a:rPr lang="en-US" sz="3100" dirty="0" smtClean="0">
                <a:latin typeface="Adobe Garamond Pro Bold" pitchFamily="18" charset="0"/>
              </a:rPr>
              <a:t>Associate Professor </a:t>
            </a:r>
            <a:br>
              <a:rPr lang="en-US" sz="3100" dirty="0" smtClean="0">
                <a:latin typeface="Adobe Garamond Pro Bold" pitchFamily="18" charset="0"/>
              </a:rPr>
            </a:br>
            <a:r>
              <a:rPr lang="en-US" sz="3100" dirty="0" smtClean="0">
                <a:latin typeface="Adobe Garamond Pro Bold" pitchFamily="18" charset="0"/>
              </a:rPr>
              <a:t>Department of Commerce</a:t>
            </a:r>
            <a:br>
              <a:rPr lang="en-US" sz="3100" dirty="0" smtClean="0">
                <a:latin typeface="Adobe Garamond Pro Bold" pitchFamily="18" charset="0"/>
              </a:rPr>
            </a:br>
            <a:r>
              <a:rPr lang="en-US" sz="3100" dirty="0" err="1" smtClean="0">
                <a:latin typeface="Adobe Garamond Pro Bold" pitchFamily="18" charset="0"/>
              </a:rPr>
              <a:t>R.Sankar</a:t>
            </a:r>
            <a:r>
              <a:rPr lang="en-US" sz="3100" dirty="0" smtClean="0">
                <a:latin typeface="Adobe Garamond Pro Bold" pitchFamily="18" charset="0"/>
              </a:rPr>
              <a:t> Memorial SNDP </a:t>
            </a:r>
            <a:r>
              <a:rPr lang="en-US" sz="3100" dirty="0" err="1" smtClean="0">
                <a:latin typeface="Adobe Garamond Pro Bold" pitchFamily="18" charset="0"/>
              </a:rPr>
              <a:t>Yogam</a:t>
            </a:r>
            <a:r>
              <a:rPr lang="en-US" sz="3100" dirty="0" smtClean="0">
                <a:latin typeface="Adobe Garamond Pro Bold" pitchFamily="18" charset="0"/>
              </a:rPr>
              <a:t> College, </a:t>
            </a:r>
            <a:r>
              <a:rPr lang="en-US" sz="3100" dirty="0" err="1" smtClean="0">
                <a:latin typeface="Adobe Garamond Pro Bold" pitchFamily="18" charset="0"/>
              </a:rPr>
              <a:t>Koyilandy</a:t>
            </a:r>
            <a:br>
              <a:rPr lang="en-US" sz="3100" dirty="0" smtClean="0"/>
            </a:br>
            <a:endParaRPr lang="en-US" sz="3100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prism isContent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FFFF00"/>
          </a:solidFill>
        </p:spPr>
        <p:txBody>
          <a:bodyPr/>
          <a:lstStyle/>
          <a:p>
            <a:r>
              <a:rPr lang="en-US" dirty="0" smtClean="0"/>
              <a:t>Two Elements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rgbClr val="00B0F0"/>
          </a:solidFill>
        </p:spPr>
        <p:txBody>
          <a:bodyPr>
            <a:normAutofit/>
          </a:bodyPr>
          <a:lstStyle/>
          <a:p>
            <a:pPr algn="ctr"/>
            <a:r>
              <a:rPr lang="en-US" sz="7200" dirty="0" smtClean="0"/>
              <a:t>Income</a:t>
            </a:r>
            <a:endParaRPr lang="en-US" sz="7200" dirty="0" smtClean="0"/>
          </a:p>
          <a:p>
            <a:pPr algn="ctr"/>
            <a:r>
              <a:rPr lang="en-US" sz="7200" dirty="0" smtClean="0"/>
              <a:t>Rate of Tax</a:t>
            </a:r>
            <a:endParaRPr lang="en-US" sz="7200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prism isContent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 smtClean="0"/>
              <a:t>Total Income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pPr>
              <a:buNone/>
            </a:pPr>
            <a:r>
              <a:rPr lang="en-US" sz="4000" dirty="0" smtClean="0"/>
              <a:t>GTI							xxx</a:t>
            </a:r>
            <a:endParaRPr lang="en-US" sz="4000" dirty="0" smtClean="0"/>
          </a:p>
          <a:p>
            <a:pPr>
              <a:buNone/>
            </a:pPr>
            <a:endParaRPr lang="en-US" sz="4000" dirty="0" smtClean="0"/>
          </a:p>
          <a:p>
            <a:pPr>
              <a:buNone/>
            </a:pPr>
            <a:r>
              <a:rPr lang="en-US" sz="4000" dirty="0" smtClean="0"/>
              <a:t>Less- Deductions U/S 80		xxx</a:t>
            </a:r>
            <a:endParaRPr lang="en-US" sz="4000" dirty="0" smtClean="0"/>
          </a:p>
          <a:p>
            <a:pPr>
              <a:buNone/>
            </a:pPr>
            <a:endParaRPr lang="en-US" sz="4000" dirty="0" smtClean="0"/>
          </a:p>
          <a:p>
            <a:pPr>
              <a:buNone/>
            </a:pPr>
            <a:r>
              <a:rPr lang="en-US" sz="4000" dirty="0" smtClean="0"/>
              <a:t>								------</a:t>
            </a:r>
            <a:endParaRPr lang="en-US" sz="4000" dirty="0" smtClean="0"/>
          </a:p>
          <a:p>
            <a:pPr>
              <a:buNone/>
            </a:pPr>
            <a:r>
              <a:rPr lang="en-US" sz="4000" dirty="0" smtClean="0"/>
              <a:t>				Total Income		xxx</a:t>
            </a:r>
            <a:endParaRPr lang="en-US" sz="4000" dirty="0" smtClean="0"/>
          </a:p>
          <a:p>
            <a:pPr>
              <a:buNone/>
            </a:pPr>
            <a:r>
              <a:rPr lang="en-US" sz="4000" dirty="0" smtClean="0"/>
              <a:t>								====</a:t>
            </a:r>
            <a:endParaRPr lang="en-US" sz="4000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prism isContent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75000"/>
            </a:schemeClr>
          </a:solidFill>
        </p:spPr>
        <p:txBody>
          <a:bodyPr/>
          <a:lstStyle/>
          <a:p>
            <a:r>
              <a:rPr lang="en-US" dirty="0" smtClean="0"/>
              <a:t> GTI-Heads of Income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5334000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marL="0" indent="0">
              <a:buNone/>
            </a:pPr>
            <a:r>
              <a:rPr lang="en-US" dirty="0" smtClean="0"/>
              <a:t>				</a:t>
            </a:r>
            <a:r>
              <a:rPr lang="en-US" b="1" dirty="0" smtClean="0"/>
              <a:t>5</a:t>
            </a:r>
            <a:r>
              <a:rPr lang="en-US" dirty="0" smtClean="0"/>
              <a:t> Heads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	1.	Income from </a:t>
            </a:r>
            <a:r>
              <a:rPr lang="en-US" b="1" dirty="0" smtClean="0"/>
              <a:t>Salary</a:t>
            </a:r>
            <a:endParaRPr lang="en-US" b="1" dirty="0" smtClean="0"/>
          </a:p>
          <a:p>
            <a:pPr marL="0" indent="0">
              <a:buNone/>
            </a:pPr>
            <a:r>
              <a:rPr lang="en-US" dirty="0" smtClean="0"/>
              <a:t>	2.	Income from </a:t>
            </a:r>
            <a:r>
              <a:rPr lang="en-US" b="1" dirty="0" smtClean="0"/>
              <a:t>House Property</a:t>
            </a:r>
            <a:endParaRPr lang="en-US" b="1" dirty="0" smtClean="0"/>
          </a:p>
          <a:p>
            <a:pPr marL="0" indent="0">
              <a:buNone/>
            </a:pPr>
            <a:r>
              <a:rPr lang="en-US" dirty="0" smtClean="0"/>
              <a:t>	3.	Profits and Gains of </a:t>
            </a:r>
            <a:r>
              <a:rPr lang="en-US" b="1" dirty="0" smtClean="0"/>
              <a:t>Business or 		 	Profession</a:t>
            </a:r>
            <a:endParaRPr lang="en-US" b="1" dirty="0" smtClean="0"/>
          </a:p>
          <a:p>
            <a:pPr marL="0" indent="0">
              <a:buNone/>
            </a:pPr>
            <a:r>
              <a:rPr lang="en-US" dirty="0" smtClean="0"/>
              <a:t>	4.	</a:t>
            </a:r>
            <a:r>
              <a:rPr lang="en-US" b="1" dirty="0" smtClean="0"/>
              <a:t>Capital Gains</a:t>
            </a:r>
            <a:endParaRPr lang="en-US" b="1" dirty="0" smtClean="0"/>
          </a:p>
          <a:p>
            <a:pPr marL="0" indent="0">
              <a:buNone/>
            </a:pPr>
            <a:r>
              <a:rPr lang="en-US" dirty="0" smtClean="0"/>
              <a:t>	5.	Income from </a:t>
            </a:r>
            <a:r>
              <a:rPr lang="en-US" b="1" dirty="0" smtClean="0"/>
              <a:t>Other Sources</a:t>
            </a:r>
            <a:endParaRPr lang="en-US" b="1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prism isContent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29200"/>
          </a:xfr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>
              <a:buNone/>
            </a:pPr>
            <a:r>
              <a:rPr lang="en-US" dirty="0" smtClean="0"/>
              <a:t>				Individual</a:t>
            </a:r>
            <a:endParaRPr lang="en-US" dirty="0" smtClean="0"/>
          </a:p>
          <a:p>
            <a:pPr>
              <a:buNone/>
            </a:pPr>
            <a:br>
              <a:rPr lang="en-US" dirty="0" smtClean="0"/>
            </a:br>
            <a:r>
              <a:rPr lang="en-US" dirty="0" smtClean="0"/>
              <a:t>If Total Income</a:t>
            </a:r>
            <a:endParaRPr lang="en-US" dirty="0" smtClean="0"/>
          </a:p>
          <a:p>
            <a:pPr>
              <a:buNone/>
            </a:pPr>
            <a:br>
              <a:rPr lang="en-US" dirty="0" smtClean="0"/>
            </a:br>
            <a:r>
              <a:rPr lang="en-US" dirty="0" smtClean="0"/>
              <a:t>Up to Rs. 2,50,000	-	Nil</a:t>
            </a:r>
            <a:br>
              <a:rPr lang="en-US" dirty="0" smtClean="0"/>
            </a:br>
            <a:r>
              <a:rPr lang="en-US" dirty="0" smtClean="0"/>
              <a:t>Next	 2,50,000	- 	</a:t>
            </a:r>
            <a:r>
              <a:rPr lang="en-US" dirty="0"/>
              <a:t>5</a:t>
            </a:r>
            <a:r>
              <a:rPr lang="en-US" dirty="0" smtClean="0"/>
              <a:t>%</a:t>
            </a:r>
            <a:br>
              <a:rPr lang="en-US" dirty="0" smtClean="0"/>
            </a:br>
            <a:r>
              <a:rPr lang="en-US" dirty="0" smtClean="0"/>
              <a:t>Next 	 5,00,000	</a:t>
            </a:r>
            <a:r>
              <a:rPr lang="en-US" dirty="0"/>
              <a:t>-</a:t>
            </a:r>
            <a:r>
              <a:rPr lang="en-US" dirty="0" smtClean="0"/>
              <a:t>	12,500 + 20%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    Next 	 5,00,000	- 	1,12,500+ 30%</a:t>
            </a:r>
            <a:endParaRPr lang="en-US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solidFill>
            <a:srgbClr val="FF0000"/>
          </a:solidFill>
        </p:spPr>
        <p:txBody>
          <a:bodyPr>
            <a:normAutofit fontScale="90000"/>
          </a:bodyPr>
          <a:lstStyle/>
          <a:p>
            <a:br>
              <a:rPr lang="en-US" dirty="0" smtClean="0"/>
            </a:br>
            <a:r>
              <a:rPr lang="en-US" dirty="0" smtClean="0"/>
              <a:t>Rates of Tax</a:t>
            </a:r>
            <a:br>
              <a:rPr lang="en-US" dirty="0" smtClean="0"/>
            </a:br>
            <a:r>
              <a:rPr lang="en-US" dirty="0" smtClean="0"/>
              <a:t>	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prism isContent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0070C0"/>
          </a:solidFill>
        </p:spPr>
        <p:txBody>
          <a:bodyPr/>
          <a:lstStyle/>
          <a:p>
            <a:r>
              <a:rPr lang="en-US" dirty="0" smtClean="0"/>
              <a:t>Deductions u/s 80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algn="ctr">
              <a:buNone/>
            </a:pPr>
            <a:r>
              <a:rPr lang="en-US" sz="7200" b="1" dirty="0" smtClean="0"/>
              <a:t>80 CCC </a:t>
            </a:r>
            <a:endParaRPr lang="en-US" sz="7200" b="1" dirty="0" smtClean="0"/>
          </a:p>
          <a:p>
            <a:pPr algn="ctr">
              <a:buNone/>
            </a:pPr>
            <a:r>
              <a:rPr lang="en-US" sz="7200" b="1" dirty="0" smtClean="0"/>
              <a:t>To</a:t>
            </a:r>
            <a:endParaRPr lang="en-US" sz="7200" b="1" dirty="0" smtClean="0"/>
          </a:p>
          <a:p>
            <a:pPr algn="ctr">
              <a:buNone/>
            </a:pPr>
            <a:r>
              <a:rPr lang="en-US" sz="7200" b="1" dirty="0" smtClean="0"/>
              <a:t> 80 U</a:t>
            </a:r>
            <a:endParaRPr lang="en-US" sz="7200" b="1" dirty="0" smtClean="0"/>
          </a:p>
          <a:p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prism isContent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00B050"/>
          </a:solidFill>
        </p:spPr>
        <p:txBody>
          <a:bodyPr/>
          <a:lstStyle/>
          <a:p>
            <a:r>
              <a:rPr lang="en-US" dirty="0" smtClean="0"/>
              <a:t>Salary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5105400"/>
          </a:xfrm>
          <a:solidFill>
            <a:srgbClr val="00B0F0"/>
          </a:solidFill>
        </p:spPr>
        <p:txBody>
          <a:bodyPr>
            <a:normAutofit/>
          </a:bodyPr>
          <a:lstStyle/>
          <a:p>
            <a:pPr>
              <a:buNone/>
            </a:pPr>
            <a:r>
              <a:rPr lang="en-US" sz="4400" dirty="0" smtClean="0"/>
              <a:t>     Gross Salary					xxx </a:t>
            </a:r>
            <a:endParaRPr lang="en-US" sz="4400" dirty="0" smtClean="0"/>
          </a:p>
          <a:p>
            <a:pPr>
              <a:buNone/>
            </a:pPr>
            <a:r>
              <a:rPr lang="en-US" sz="4400" dirty="0" smtClean="0"/>
              <a:t>     </a:t>
            </a:r>
            <a:r>
              <a:rPr lang="en-US" sz="4400" dirty="0" err="1" smtClean="0"/>
              <a:t>Less:Deductions</a:t>
            </a:r>
            <a:r>
              <a:rPr lang="en-US" sz="4400" dirty="0" smtClean="0"/>
              <a:t> U/S 16		</a:t>
            </a:r>
            <a:r>
              <a:rPr lang="en-US" sz="4400" u="sng" dirty="0" smtClean="0"/>
              <a:t>xxx</a:t>
            </a:r>
            <a:endParaRPr lang="en-US" sz="4400" u="sng" dirty="0" smtClean="0"/>
          </a:p>
          <a:p>
            <a:pPr lvl="8"/>
            <a:endParaRPr lang="en-US" sz="4400" dirty="0" smtClean="0"/>
          </a:p>
          <a:p>
            <a:pPr>
              <a:buNone/>
            </a:pPr>
            <a:r>
              <a:rPr lang="en-US" sz="4400" dirty="0" smtClean="0"/>
              <a:t>		Income From Salary			xxx</a:t>
            </a:r>
            <a:endParaRPr lang="en-US" sz="4400" dirty="0" smtClean="0"/>
          </a:p>
          <a:p>
            <a:pPr>
              <a:buNone/>
            </a:pPr>
            <a:r>
              <a:rPr lang="en-US" sz="4400" dirty="0" smtClean="0"/>
              <a:t>								      ===</a:t>
            </a:r>
            <a:endParaRPr lang="en-US" sz="4400" dirty="0"/>
          </a:p>
          <a:p>
            <a:pPr lvl="8"/>
            <a:endParaRPr lang="en-US" sz="4400" dirty="0" smtClean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prism isContent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0070C0"/>
          </a:solidFill>
        </p:spPr>
        <p:txBody>
          <a:bodyPr/>
          <a:lstStyle/>
          <a:p>
            <a:r>
              <a:rPr lang="en-US" dirty="0" smtClean="0"/>
              <a:t>Gross Salary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5181600"/>
          </a:xfrm>
          <a:solidFill>
            <a:srgbClr val="00B0F0"/>
          </a:solidFill>
        </p:spPr>
        <p:txBody>
          <a:bodyPr/>
          <a:lstStyle/>
          <a:p>
            <a:pPr>
              <a:buNone/>
            </a:pPr>
            <a:endParaRPr lang="en-US" sz="4800" dirty="0" smtClean="0"/>
          </a:p>
          <a:p>
            <a:pPr>
              <a:buNone/>
            </a:pPr>
            <a:r>
              <a:rPr lang="en-US" sz="4800" dirty="0" smtClean="0"/>
              <a:t>	Basic </a:t>
            </a:r>
            <a:r>
              <a:rPr lang="en-US" sz="4800" dirty="0" err="1" smtClean="0"/>
              <a:t>Salry</a:t>
            </a:r>
            <a:r>
              <a:rPr lang="en-US" sz="4800" dirty="0" smtClean="0"/>
              <a:t> and related Terms</a:t>
            </a:r>
            <a:endParaRPr lang="en-US" sz="4800" dirty="0" smtClean="0"/>
          </a:p>
          <a:p>
            <a:pPr>
              <a:buNone/>
            </a:pPr>
            <a:r>
              <a:rPr lang="en-US" sz="4800" dirty="0" smtClean="0"/>
              <a:t>	Allowances</a:t>
            </a:r>
            <a:endParaRPr lang="en-US" sz="4800" dirty="0" smtClean="0"/>
          </a:p>
          <a:p>
            <a:pPr>
              <a:buNone/>
            </a:pPr>
            <a:r>
              <a:rPr lang="en-US" sz="4800" dirty="0" smtClean="0"/>
              <a:t>	Perquisites </a:t>
            </a:r>
            <a:endParaRPr lang="en-US" sz="4800" dirty="0" smtClean="0"/>
          </a:p>
          <a:p>
            <a:pPr>
              <a:buNone/>
            </a:pPr>
            <a:r>
              <a:rPr lang="en-US" sz="4800" dirty="0" smtClean="0"/>
              <a:t>	Profits in Lieu of Salary</a:t>
            </a:r>
            <a:endParaRPr lang="en-US" sz="4800" dirty="0" smtClean="0"/>
          </a:p>
          <a:p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prism isContent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5"/>
          </a:solidFill>
        </p:spPr>
        <p:txBody>
          <a:bodyPr/>
          <a:lstStyle/>
          <a:p>
            <a:r>
              <a:rPr lang="en-US" dirty="0" smtClean="0"/>
              <a:t>Basic Salary Etc.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105400"/>
          </a:xfrm>
          <a:solidFill>
            <a:schemeClr val="tx2">
              <a:lumMod val="60000"/>
              <a:lumOff val="40000"/>
            </a:schemeClr>
          </a:solidFill>
        </p:spPr>
        <p:txBody>
          <a:bodyPr/>
          <a:lstStyle/>
          <a:p>
            <a:r>
              <a:rPr lang="en-US" sz="6000" dirty="0" smtClean="0"/>
              <a:t>Basic Pay</a:t>
            </a:r>
            <a:endParaRPr lang="en-US" sz="6000" dirty="0" smtClean="0"/>
          </a:p>
          <a:p>
            <a:r>
              <a:rPr lang="en-US" sz="6000" dirty="0" smtClean="0"/>
              <a:t>Commission</a:t>
            </a:r>
            <a:endParaRPr lang="en-US" sz="6000" dirty="0" smtClean="0"/>
          </a:p>
          <a:p>
            <a:r>
              <a:rPr lang="en-US" sz="6000" dirty="0" smtClean="0"/>
              <a:t>Bonus etc.</a:t>
            </a:r>
            <a:endParaRPr lang="en-US" sz="6000" dirty="0" smtClean="0"/>
          </a:p>
          <a:p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prism isContent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6"/>
          </a:solidFill>
        </p:spPr>
        <p:txBody>
          <a:bodyPr/>
          <a:lstStyle/>
          <a:p>
            <a:r>
              <a:rPr lang="en-US" dirty="0" smtClean="0"/>
              <a:t>Allowances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5181600"/>
          </a:xfrm>
          <a:solidFill>
            <a:srgbClr val="00B050"/>
          </a:solidFill>
        </p:spPr>
        <p:txBody>
          <a:bodyPr/>
          <a:lstStyle/>
          <a:p>
            <a:pPr>
              <a:buNone/>
            </a:pPr>
            <a:r>
              <a:rPr lang="en-US" dirty="0" smtClean="0"/>
              <a:t>				3 Types</a:t>
            </a: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 marL="914400" lvl="1" indent="-514350">
              <a:buAutoNum type="arabicPeriod"/>
            </a:pPr>
            <a:r>
              <a:rPr lang="en-US" sz="4000" dirty="0" smtClean="0"/>
              <a:t>Fully Exempted </a:t>
            </a:r>
            <a:endParaRPr lang="en-US" sz="4000" dirty="0" smtClean="0"/>
          </a:p>
          <a:p>
            <a:pPr marL="914400" lvl="1" indent="-514350">
              <a:buAutoNum type="arabicPeriod"/>
            </a:pPr>
            <a:r>
              <a:rPr lang="en-US" sz="4000" dirty="0" smtClean="0"/>
              <a:t>Fully Taxable</a:t>
            </a:r>
            <a:endParaRPr lang="en-US" sz="4000" dirty="0" smtClean="0"/>
          </a:p>
          <a:p>
            <a:pPr marL="914400" lvl="1" indent="-514350">
              <a:buAutoNum type="arabicPeriod"/>
            </a:pPr>
            <a:r>
              <a:rPr lang="en-US" sz="4000" dirty="0" smtClean="0"/>
              <a:t>Partially Taxable</a:t>
            </a:r>
            <a:endParaRPr lang="en-US" sz="4000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prism isContent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 smtClean="0"/>
              <a:t>Fully Exempted Allowances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5257800"/>
          </a:xfrm>
          <a:solidFill>
            <a:srgbClr val="00B0F0"/>
          </a:solidFill>
        </p:spPr>
        <p:txBody>
          <a:bodyPr/>
          <a:lstStyle/>
          <a:p>
            <a:pPr marL="514350" indent="-514350" algn="ctr">
              <a:buAutoNum type="arabicPeriod"/>
            </a:pPr>
            <a:r>
              <a:rPr lang="en-US" sz="4800" dirty="0" smtClean="0"/>
              <a:t>Foreign</a:t>
            </a:r>
            <a:endParaRPr lang="en-US" sz="4800" dirty="0" smtClean="0"/>
          </a:p>
          <a:p>
            <a:pPr marL="514350" indent="-514350" algn="ctr">
              <a:buAutoNum type="arabicPeriod"/>
            </a:pPr>
            <a:r>
              <a:rPr lang="en-US" sz="4800" dirty="0" smtClean="0"/>
              <a:t>HRA to Judges</a:t>
            </a:r>
            <a:endParaRPr lang="en-US" sz="4800" dirty="0" smtClean="0"/>
          </a:p>
          <a:p>
            <a:pPr marL="514350" indent="-514350" algn="ctr">
              <a:buAutoNum type="arabicPeriod"/>
            </a:pPr>
            <a:r>
              <a:rPr lang="en-US" sz="4800" dirty="0" smtClean="0"/>
              <a:t>Sumptuary </a:t>
            </a:r>
            <a:endParaRPr lang="en-US" sz="4800" dirty="0" smtClean="0"/>
          </a:p>
          <a:p>
            <a:pPr marL="514350" indent="-514350" algn="ctr">
              <a:buAutoNum type="arabicPeriod" startAt="4"/>
            </a:pPr>
            <a:r>
              <a:rPr lang="en-US" sz="4800" dirty="0" smtClean="0"/>
              <a:t>From UNO etc.</a:t>
            </a:r>
            <a:endParaRPr lang="en-US" sz="4800" dirty="0" smtClean="0"/>
          </a:p>
          <a:p>
            <a:pPr marL="514350" indent="-514350">
              <a:buAutoNum type="arabicPeriod" startAt="4"/>
            </a:pPr>
            <a:endParaRPr lang="en-US" dirty="0" smtClean="0"/>
          </a:p>
          <a:p>
            <a:pPr marL="514350" indent="-514350">
              <a:buAutoNum type="arabicPeriod"/>
            </a:pP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prism isContent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 smtClean="0"/>
              <a:t>What is Tax?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>
              <a:buNone/>
            </a:pPr>
            <a:endParaRPr lang="en-US" dirty="0" smtClean="0"/>
          </a:p>
          <a:p>
            <a:pPr algn="just">
              <a:buNone/>
            </a:pPr>
            <a:r>
              <a:rPr lang="en-US" sz="3600" dirty="0" smtClean="0"/>
              <a:t>	“ Tax is a compulsory contribution from a person to the govt. to defray the expenses incurred in the common interest of law with out reference to special benefit conferred ”</a:t>
            </a:r>
            <a:endParaRPr lang="en-US" sz="3600" dirty="0" smtClean="0"/>
          </a:p>
          <a:p>
            <a:pPr>
              <a:buNone/>
            </a:pPr>
            <a:r>
              <a:rPr lang="en-US" dirty="0" smtClean="0"/>
              <a:t>							-- Seligman--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prism isContent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5">
              <a:lumMod val="75000"/>
            </a:schemeClr>
          </a:solidFill>
        </p:spPr>
        <p:txBody>
          <a:bodyPr/>
          <a:lstStyle/>
          <a:p>
            <a:r>
              <a:rPr lang="en-US" dirty="0" smtClean="0"/>
              <a:t>Fully Taxable Allowances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5334000"/>
          </a:xfrm>
          <a:solidFill>
            <a:schemeClr val="accent2"/>
          </a:solidFill>
        </p:spPr>
        <p:txBody>
          <a:bodyPr>
            <a:normAutofit/>
          </a:bodyPr>
          <a:lstStyle/>
          <a:p>
            <a:pPr lvl="1"/>
            <a:r>
              <a:rPr lang="en-US" sz="2400" dirty="0" smtClean="0"/>
              <a:t>DA</a:t>
            </a:r>
            <a:endParaRPr lang="en-US" sz="2400" dirty="0" smtClean="0"/>
          </a:p>
          <a:p>
            <a:pPr lvl="1"/>
            <a:r>
              <a:rPr lang="en-US" sz="2400" dirty="0" smtClean="0"/>
              <a:t>CCA</a:t>
            </a:r>
            <a:endParaRPr lang="en-US" sz="2400" dirty="0" smtClean="0"/>
          </a:p>
          <a:p>
            <a:pPr lvl="1"/>
            <a:r>
              <a:rPr lang="en-US" sz="2400" dirty="0" smtClean="0"/>
              <a:t>Lunch</a:t>
            </a:r>
            <a:endParaRPr lang="en-US" sz="2400" dirty="0" smtClean="0"/>
          </a:p>
          <a:p>
            <a:pPr lvl="1"/>
            <a:r>
              <a:rPr lang="en-US" sz="2400" dirty="0" smtClean="0"/>
              <a:t>Tiffin Marriage </a:t>
            </a:r>
            <a:endParaRPr lang="en-US" sz="2400" dirty="0" smtClean="0"/>
          </a:p>
          <a:p>
            <a:pPr lvl="1"/>
            <a:r>
              <a:rPr lang="en-US" sz="2400" dirty="0" smtClean="0"/>
              <a:t>Family</a:t>
            </a:r>
            <a:endParaRPr lang="en-US" sz="2400" dirty="0" smtClean="0"/>
          </a:p>
          <a:p>
            <a:pPr lvl="1"/>
            <a:r>
              <a:rPr lang="en-US" sz="2400" dirty="0" smtClean="0"/>
              <a:t>Deputation </a:t>
            </a:r>
            <a:r>
              <a:rPr lang="en-US" sz="2400" dirty="0" err="1" smtClean="0"/>
              <a:t>Wardenship</a:t>
            </a:r>
            <a:endParaRPr lang="en-US" sz="2400" dirty="0" smtClean="0"/>
          </a:p>
          <a:p>
            <a:pPr lvl="1"/>
            <a:r>
              <a:rPr lang="en-US" sz="2400" dirty="0" smtClean="0"/>
              <a:t>Project</a:t>
            </a:r>
            <a:endParaRPr lang="en-US" sz="2400" dirty="0" smtClean="0"/>
          </a:p>
          <a:p>
            <a:pPr lvl="1"/>
            <a:r>
              <a:rPr lang="en-US" sz="2400" dirty="0" smtClean="0"/>
              <a:t>Overtime</a:t>
            </a:r>
            <a:endParaRPr lang="en-US" sz="2400" dirty="0" smtClean="0"/>
          </a:p>
          <a:p>
            <a:pPr lvl="1"/>
            <a:r>
              <a:rPr lang="en-US" sz="2400" dirty="0" smtClean="0"/>
              <a:t>Fixed Medical</a:t>
            </a:r>
            <a:endParaRPr lang="en-US" sz="2400" dirty="0" smtClean="0"/>
          </a:p>
          <a:p>
            <a:pPr lvl="1"/>
            <a:r>
              <a:rPr lang="en-US" sz="2400" dirty="0" smtClean="0"/>
              <a:t>Water &amp; Electricity</a:t>
            </a:r>
            <a:endParaRPr lang="en-US" sz="2400" dirty="0" smtClean="0"/>
          </a:p>
          <a:p>
            <a:pPr lvl="1"/>
            <a:r>
              <a:rPr lang="en-US" sz="2400" dirty="0" smtClean="0"/>
              <a:t>Servant</a:t>
            </a:r>
            <a:endParaRPr lang="en-US" sz="2400" dirty="0" smtClean="0"/>
          </a:p>
          <a:p>
            <a:pPr lvl="1"/>
            <a:r>
              <a:rPr lang="en-US" sz="2400" dirty="0" smtClean="0"/>
              <a:t>Holiday Trip</a:t>
            </a:r>
            <a:endParaRPr lang="en-US" sz="2400" dirty="0" smtClean="0"/>
          </a:p>
          <a:p>
            <a:endParaRPr lang="en-US" sz="2400" dirty="0" smtClean="0"/>
          </a:p>
          <a:p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prism isContent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0070C0"/>
          </a:solidFill>
        </p:spPr>
        <p:txBody>
          <a:bodyPr/>
          <a:lstStyle/>
          <a:p>
            <a:r>
              <a:rPr lang="en-US" dirty="0" smtClean="0"/>
              <a:t>Partially Taxable Allowances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105400"/>
          </a:xfrm>
          <a:solidFill>
            <a:srgbClr val="00B0F0"/>
          </a:solidFill>
        </p:spPr>
        <p:txBody>
          <a:bodyPr>
            <a:normAutofit lnSpcReduction="10000"/>
          </a:bodyPr>
          <a:lstStyle/>
          <a:p>
            <a:r>
              <a:rPr lang="en-US" dirty="0" smtClean="0"/>
              <a:t>1.HRA</a:t>
            </a:r>
            <a:endParaRPr lang="en-US" dirty="0" smtClean="0"/>
          </a:p>
          <a:p>
            <a:r>
              <a:rPr lang="en-US" dirty="0" smtClean="0"/>
              <a:t>2.EA ( </a:t>
            </a:r>
            <a:r>
              <a:rPr lang="en-US" dirty="0" err="1" smtClean="0"/>
              <a:t>Govt.Employees</a:t>
            </a:r>
            <a:r>
              <a:rPr lang="en-US" dirty="0" smtClean="0"/>
              <a:t>)</a:t>
            </a:r>
            <a:endParaRPr lang="en-US" dirty="0" smtClean="0"/>
          </a:p>
          <a:p>
            <a:r>
              <a:rPr lang="en-US" dirty="0" smtClean="0"/>
              <a:t>3.Allowances U/S 10(14)</a:t>
            </a:r>
            <a:endParaRPr lang="en-US" dirty="0" smtClean="0"/>
          </a:p>
          <a:p>
            <a:pPr lvl="1"/>
            <a:r>
              <a:rPr lang="en-US" dirty="0" smtClean="0"/>
              <a:t>Helper</a:t>
            </a:r>
            <a:endParaRPr lang="en-US" dirty="0" smtClean="0"/>
          </a:p>
          <a:p>
            <a:pPr lvl="1"/>
            <a:r>
              <a:rPr lang="en-US" dirty="0" smtClean="0"/>
              <a:t>Uniform</a:t>
            </a:r>
            <a:endParaRPr lang="en-US" dirty="0" smtClean="0"/>
          </a:p>
          <a:p>
            <a:pPr lvl="1"/>
            <a:r>
              <a:rPr lang="en-US" dirty="0" smtClean="0"/>
              <a:t>Academic</a:t>
            </a:r>
            <a:endParaRPr lang="en-US" dirty="0" smtClean="0"/>
          </a:p>
          <a:p>
            <a:pPr lvl="1"/>
            <a:r>
              <a:rPr lang="en-US" dirty="0" smtClean="0"/>
              <a:t>Conveyance</a:t>
            </a:r>
            <a:endParaRPr lang="en-US" dirty="0" smtClean="0"/>
          </a:p>
          <a:p>
            <a:pPr lvl="1"/>
            <a:r>
              <a:rPr lang="en-US" dirty="0" smtClean="0"/>
              <a:t>Travelling</a:t>
            </a:r>
            <a:endParaRPr lang="en-US" dirty="0" smtClean="0"/>
          </a:p>
          <a:p>
            <a:pPr lvl="1"/>
            <a:r>
              <a:rPr lang="en-US" dirty="0" smtClean="0"/>
              <a:t>Children Education</a:t>
            </a:r>
            <a:endParaRPr lang="en-US" dirty="0" smtClean="0"/>
          </a:p>
          <a:p>
            <a:pPr lvl="1"/>
            <a:r>
              <a:rPr lang="en-US" dirty="0" smtClean="0"/>
              <a:t>Hostel Expenditure, etc.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prism isContent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  <a:solidFill>
            <a:schemeClr val="accent1"/>
          </a:solidFill>
        </p:spPr>
        <p:txBody>
          <a:bodyPr/>
          <a:lstStyle/>
          <a:p>
            <a:r>
              <a:rPr lang="en-US" dirty="0" smtClean="0"/>
              <a:t>Perquisites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257800"/>
          </a:xfr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/>
          <a:lstStyle/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“ Any casual emolument, </a:t>
            </a:r>
            <a:r>
              <a:rPr lang="en-US" dirty="0" err="1" smtClean="0"/>
              <a:t>fee,or</a:t>
            </a:r>
            <a:r>
              <a:rPr lang="en-US" dirty="0" smtClean="0"/>
              <a:t> profit attached to an office or position in addition to salary or wages”.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					---- Oxford Dictionary</a:t>
            </a: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Examples-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			Car,  Quarters ,</a:t>
            </a:r>
            <a:r>
              <a:rPr lang="en-US" dirty="0" err="1" smtClean="0"/>
              <a:t>Lunch,etc</a:t>
            </a:r>
            <a:r>
              <a:rPr lang="en-US" dirty="0" smtClean="0"/>
              <a:t>.</a:t>
            </a:r>
            <a:endParaRPr lang="en-US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prism isContent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 smtClean="0"/>
              <a:t>Types of Perquisites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334000"/>
          </a:xfr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/>
          <a:lstStyle/>
          <a:p>
            <a:pPr>
              <a:buNone/>
            </a:pPr>
            <a:r>
              <a:rPr lang="en-US" dirty="0" smtClean="0"/>
              <a:t>					3</a:t>
            </a:r>
            <a:endParaRPr lang="en-US" dirty="0" smtClean="0"/>
          </a:p>
          <a:p>
            <a:pPr lvl="1"/>
            <a:r>
              <a:rPr lang="en-US" sz="4400" dirty="0" smtClean="0"/>
              <a:t>Fully Exempted</a:t>
            </a:r>
            <a:endParaRPr lang="en-US" sz="4400" dirty="0" smtClean="0"/>
          </a:p>
          <a:p>
            <a:pPr lvl="1"/>
            <a:r>
              <a:rPr lang="en-US" sz="4400" dirty="0" smtClean="0"/>
              <a:t>Taxable for all Employees</a:t>
            </a:r>
            <a:endParaRPr lang="en-US" sz="4400" dirty="0" smtClean="0"/>
          </a:p>
          <a:p>
            <a:pPr lvl="1"/>
            <a:r>
              <a:rPr lang="en-US" sz="4400" dirty="0" smtClean="0"/>
              <a:t>Taxable in case of Specified Employees only</a:t>
            </a:r>
            <a:endParaRPr lang="en-US" sz="4400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prism isContent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00B050"/>
          </a:solidFill>
        </p:spPr>
        <p:txBody>
          <a:bodyPr/>
          <a:lstStyle/>
          <a:p>
            <a:r>
              <a:rPr lang="en-US" dirty="0" smtClean="0"/>
              <a:t>Fully Exempted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5181600"/>
          </a:xfr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endParaRPr lang="en-US" sz="4000" dirty="0" smtClean="0"/>
          </a:p>
          <a:p>
            <a:r>
              <a:rPr lang="en-US" sz="4000" dirty="0" smtClean="0"/>
              <a:t>Free Medical Facility</a:t>
            </a:r>
            <a:endParaRPr lang="en-US" sz="4000" dirty="0" smtClean="0"/>
          </a:p>
          <a:p>
            <a:r>
              <a:rPr lang="en-US" sz="4000" dirty="0" smtClean="0"/>
              <a:t>Free Refreshment</a:t>
            </a:r>
            <a:endParaRPr lang="en-US" sz="4000" dirty="0" smtClean="0"/>
          </a:p>
          <a:p>
            <a:r>
              <a:rPr lang="en-US" sz="4000" dirty="0" err="1" smtClean="0"/>
              <a:t>Telphone</a:t>
            </a:r>
            <a:r>
              <a:rPr lang="en-US" sz="4000" dirty="0" smtClean="0"/>
              <a:t> Facility</a:t>
            </a:r>
            <a:endParaRPr lang="en-US" sz="4000" dirty="0" smtClean="0"/>
          </a:p>
          <a:p>
            <a:r>
              <a:rPr lang="en-US" sz="4000" dirty="0" smtClean="0"/>
              <a:t>Free Education</a:t>
            </a:r>
            <a:endParaRPr lang="en-US" sz="4000" dirty="0" smtClean="0"/>
          </a:p>
          <a:p>
            <a:r>
              <a:rPr lang="en-US" sz="4000" dirty="0" smtClean="0"/>
              <a:t>Free Recreational Facility </a:t>
            </a:r>
            <a:endParaRPr lang="en-US" sz="4000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prism isContent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FF33CC"/>
          </a:solidFill>
        </p:spPr>
        <p:txBody>
          <a:bodyPr/>
          <a:lstStyle/>
          <a:p>
            <a:r>
              <a:rPr lang="en-US" dirty="0" smtClean="0"/>
              <a:t> Taxable in all cases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105400"/>
          </a:xfr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US" sz="4000" dirty="0" smtClean="0"/>
              <a:t>Rent free house</a:t>
            </a:r>
            <a:endParaRPr lang="en-US" sz="4000" dirty="0" smtClean="0"/>
          </a:p>
          <a:p>
            <a:r>
              <a:rPr lang="en-US" sz="4000" dirty="0" smtClean="0"/>
              <a:t>Obligation of Employee met by employer</a:t>
            </a:r>
            <a:endParaRPr lang="en-US" sz="4000" dirty="0" smtClean="0"/>
          </a:p>
          <a:p>
            <a:r>
              <a:rPr lang="en-US" sz="4000" dirty="0" smtClean="0"/>
              <a:t>Interest Free Loan</a:t>
            </a:r>
            <a:endParaRPr lang="en-US" sz="4000" dirty="0" smtClean="0"/>
          </a:p>
          <a:p>
            <a:r>
              <a:rPr lang="en-US" sz="4000" dirty="0" smtClean="0"/>
              <a:t>Credit card Facility</a:t>
            </a:r>
            <a:endParaRPr lang="en-US" sz="4000" dirty="0" smtClean="0"/>
          </a:p>
          <a:p>
            <a:r>
              <a:rPr lang="en-US" sz="4000" dirty="0" smtClean="0"/>
              <a:t>Club facility, etc.</a:t>
            </a:r>
            <a:endParaRPr lang="en-US" sz="4000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prism isContent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5"/>
          </a:solidFill>
        </p:spPr>
        <p:txBody>
          <a:bodyPr>
            <a:normAutofit fontScale="90000"/>
          </a:bodyPr>
          <a:lstStyle/>
          <a:p>
            <a:r>
              <a:rPr lang="en-US" dirty="0" smtClean="0"/>
              <a:t>Taxable in case of Specified Employees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76800"/>
          </a:xfr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/>
          <a:lstStyle/>
          <a:p>
            <a:r>
              <a:rPr lang="en-US" sz="4800" dirty="0" smtClean="0"/>
              <a:t>Car</a:t>
            </a:r>
            <a:endParaRPr lang="en-US" sz="4800" dirty="0" smtClean="0"/>
          </a:p>
          <a:p>
            <a:r>
              <a:rPr lang="en-US" sz="4800" dirty="0" smtClean="0"/>
              <a:t>Services of domestic Servant</a:t>
            </a:r>
            <a:endParaRPr lang="en-US" sz="4800" dirty="0" smtClean="0"/>
          </a:p>
          <a:p>
            <a:r>
              <a:rPr lang="en-US" sz="4800" dirty="0" err="1" smtClean="0"/>
              <a:t>Gas,Water,Elecrticity</a:t>
            </a:r>
            <a:r>
              <a:rPr lang="en-US" sz="4800" dirty="0" smtClean="0"/>
              <a:t> </a:t>
            </a:r>
            <a:r>
              <a:rPr lang="en-US" sz="4800" dirty="0" err="1" smtClean="0"/>
              <a:t>Facility,etc</a:t>
            </a:r>
            <a:r>
              <a:rPr lang="en-US" sz="4800" dirty="0" smtClean="0"/>
              <a:t>.</a:t>
            </a:r>
            <a:endParaRPr lang="en-US" sz="4800" dirty="0" smtClean="0"/>
          </a:p>
          <a:p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prism isContent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 smtClean="0"/>
              <a:t>Profit in Lieu of Salary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29200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/>
          <a:lstStyle/>
          <a:p>
            <a:endParaRPr lang="en-US" sz="4000" dirty="0" smtClean="0"/>
          </a:p>
          <a:p>
            <a:r>
              <a:rPr lang="en-US" sz="4000" dirty="0" smtClean="0"/>
              <a:t>Compensation</a:t>
            </a:r>
            <a:endParaRPr lang="en-US" sz="4000" dirty="0" smtClean="0"/>
          </a:p>
          <a:p>
            <a:r>
              <a:rPr lang="en-US" sz="4000" dirty="0" smtClean="0"/>
              <a:t>Gratuity</a:t>
            </a:r>
            <a:endParaRPr lang="en-US" sz="4000" dirty="0" smtClean="0"/>
          </a:p>
          <a:p>
            <a:r>
              <a:rPr lang="en-US" sz="4000" dirty="0" smtClean="0"/>
              <a:t>Commuted Pension etc.</a:t>
            </a:r>
            <a:endParaRPr lang="en-US" sz="4000" dirty="0" smtClean="0"/>
          </a:p>
          <a:p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prism isContent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FF0000"/>
          </a:solidFill>
        </p:spPr>
        <p:txBody>
          <a:bodyPr/>
          <a:lstStyle/>
          <a:p>
            <a:r>
              <a:rPr lang="en-US" dirty="0" smtClean="0"/>
              <a:t>Gross Salary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724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" r:lo="rId2" r:qs="rId3" r:cs="rId4"/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prism isContent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5"/>
          </a:solidFill>
        </p:spPr>
        <p:txBody>
          <a:bodyPr/>
          <a:lstStyle/>
          <a:p>
            <a:r>
              <a:rPr lang="en-US" dirty="0" smtClean="0"/>
              <a:t>Salary Income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5181600"/>
          </a:xfrm>
          <a:solidFill>
            <a:srgbClr val="00B0F0"/>
          </a:solidFill>
        </p:spPr>
        <p:txBody>
          <a:bodyPr>
            <a:normAutofit fontScale="92500"/>
          </a:bodyPr>
          <a:lstStyle/>
          <a:p>
            <a:endParaRPr lang="en-US" b="1" dirty="0" smtClean="0"/>
          </a:p>
          <a:p>
            <a:r>
              <a:rPr lang="en-US" b="1" dirty="0" smtClean="0"/>
              <a:t>Gross Salary- 					xxx</a:t>
            </a:r>
            <a:endParaRPr lang="en-US" b="1" dirty="0" smtClean="0"/>
          </a:p>
          <a:p>
            <a:r>
              <a:rPr lang="en-US" i="1" u="sng" dirty="0" smtClean="0"/>
              <a:t>Less </a:t>
            </a:r>
            <a:r>
              <a:rPr lang="en-US" b="1" dirty="0" smtClean="0"/>
              <a:t>Deductions U/S 16</a:t>
            </a:r>
            <a:endParaRPr lang="en-US" b="1" dirty="0" smtClean="0"/>
          </a:p>
          <a:p>
            <a:pPr marL="0" indent="0">
              <a:buNone/>
            </a:pPr>
            <a:endParaRPr lang="en-US" b="1" dirty="0" smtClean="0"/>
          </a:p>
          <a:p>
            <a:pPr lvl="3"/>
            <a:r>
              <a:rPr lang="en-US" b="1" dirty="0"/>
              <a:t>1</a:t>
            </a:r>
            <a:r>
              <a:rPr lang="en-US" b="1" dirty="0" smtClean="0"/>
              <a:t>. EA				xxx</a:t>
            </a:r>
            <a:endParaRPr lang="en-US" b="1" dirty="0" smtClean="0"/>
          </a:p>
          <a:p>
            <a:pPr lvl="3"/>
            <a:r>
              <a:rPr lang="en-US" b="1" dirty="0" smtClean="0"/>
              <a:t>2. PT				</a:t>
            </a:r>
            <a:r>
              <a:rPr lang="en-US" b="1" u="sng" dirty="0" smtClean="0"/>
              <a:t>xxx 	</a:t>
            </a:r>
            <a:r>
              <a:rPr lang="en-US" sz="3200" b="1" u="sng" dirty="0" smtClean="0"/>
              <a:t>xxx</a:t>
            </a:r>
            <a:r>
              <a:rPr lang="en-US" b="1" u="sng" dirty="0" smtClean="0"/>
              <a:t>	</a:t>
            </a:r>
            <a:endParaRPr lang="en-US" b="1" u="sng" dirty="0" smtClean="0"/>
          </a:p>
          <a:p>
            <a:pPr lvl="3"/>
            <a:endParaRPr lang="en-US" b="1" u="sng" dirty="0" smtClean="0"/>
          </a:p>
          <a:p>
            <a:pPr lvl="4">
              <a:buNone/>
            </a:pPr>
            <a:r>
              <a:rPr lang="en-US" sz="4000" b="1" dirty="0" smtClean="0"/>
              <a:t>Salary Income		         xxx</a:t>
            </a:r>
            <a:endParaRPr lang="en-US" sz="4000" b="1" dirty="0" smtClean="0"/>
          </a:p>
          <a:p>
            <a:pPr lvl="4">
              <a:buNone/>
            </a:pPr>
            <a:r>
              <a:rPr lang="en-US" sz="4000" b="1" dirty="0" smtClean="0"/>
              <a:t>						===</a:t>
            </a:r>
            <a:endParaRPr lang="en-US" sz="4000" b="1" dirty="0" smtClean="0"/>
          </a:p>
          <a:p>
            <a:endParaRPr lang="en-US" b="1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prism isContent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20762"/>
          </a:xfr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/>
          <a:lstStyle/>
          <a:p>
            <a:r>
              <a:rPr lang="en-US" smtClean="0"/>
              <a:t>Features of Tax</a:t>
            </a:r>
            <a:endParaRPr lang="en-US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</p:nvPr>
        </p:nvGraphicFramePr>
        <p:xfrm>
          <a:off x="-762000" y="1447800"/>
          <a:ext cx="10896600" cy="5029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" r:lo="rId2" r:qs="rId3" r:cs="rId4"/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prism isContent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 smtClean="0"/>
              <a:t>Deductions U/S 16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678363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>
              <a:buNone/>
            </a:pPr>
            <a:r>
              <a:rPr lang="en-US" dirty="0" smtClean="0"/>
              <a:t>					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1. EA U/S 16 (ii)</a:t>
            </a:r>
            <a:endParaRPr lang="en-US" dirty="0" smtClean="0"/>
          </a:p>
          <a:p>
            <a:endParaRPr lang="en-US" dirty="0" smtClean="0"/>
          </a:p>
          <a:p>
            <a:pPr>
              <a:buNone/>
            </a:pPr>
            <a:r>
              <a:rPr lang="en-US" dirty="0" smtClean="0"/>
              <a:t>2. Professional Tax (iii)</a:t>
            </a:r>
            <a:endParaRPr lang="en-US" dirty="0" smtClean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prism isContent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00B0F0"/>
          </a:solidFill>
        </p:spPr>
        <p:txBody>
          <a:bodyPr/>
          <a:lstStyle/>
          <a:p>
            <a:r>
              <a:rPr lang="en-US" dirty="0" smtClean="0"/>
              <a:t>EA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98637"/>
            <a:ext cx="8229600" cy="4525963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 lvl="1"/>
            <a:endParaRPr lang="en-US" dirty="0" smtClean="0"/>
          </a:p>
          <a:p>
            <a:pPr lvl="1">
              <a:buNone/>
            </a:pPr>
            <a:r>
              <a:rPr lang="en-US" sz="4000" dirty="0" smtClean="0"/>
              <a:t>Govt. and Received EA</a:t>
            </a:r>
            <a:endParaRPr lang="en-US" sz="4000" dirty="0" smtClean="0"/>
          </a:p>
          <a:p>
            <a:pPr lvl="1">
              <a:buNone/>
            </a:pPr>
            <a:endParaRPr lang="en-US" sz="4000" dirty="0" smtClean="0"/>
          </a:p>
          <a:p>
            <a:pPr lvl="1">
              <a:buNone/>
            </a:pPr>
            <a:r>
              <a:rPr lang="en-US" sz="4000" dirty="0" smtClean="0"/>
              <a:t>Least of-</a:t>
            </a:r>
            <a:endParaRPr lang="en-US" sz="4000" dirty="0" smtClean="0"/>
          </a:p>
          <a:p>
            <a:pPr lvl="1">
              <a:buNone/>
            </a:pPr>
            <a:r>
              <a:rPr lang="en-US" sz="4000" dirty="0" smtClean="0"/>
              <a:t>			-  		5,000 or</a:t>
            </a:r>
            <a:endParaRPr lang="en-US" sz="4000" dirty="0" smtClean="0"/>
          </a:p>
          <a:p>
            <a:pPr lvl="1">
              <a:buNone/>
            </a:pPr>
            <a:r>
              <a:rPr lang="en-US" sz="4000" dirty="0" smtClean="0"/>
              <a:t>			-  		1/5</a:t>
            </a:r>
            <a:r>
              <a:rPr lang="en-US" sz="4000" baseline="30000" dirty="0" smtClean="0"/>
              <a:t>th</a:t>
            </a:r>
            <a:r>
              <a:rPr lang="en-US" sz="4000" dirty="0" smtClean="0"/>
              <a:t> of BS</a:t>
            </a:r>
            <a:endParaRPr lang="en-US" sz="4000" dirty="0" smtClean="0"/>
          </a:p>
          <a:p>
            <a:pPr lvl="1">
              <a:buNone/>
            </a:pPr>
            <a:r>
              <a:rPr lang="en-US" sz="4000" dirty="0" smtClean="0"/>
              <a:t>			- 		 Actual EA</a:t>
            </a:r>
            <a:endParaRPr lang="en-US" sz="4000" dirty="0" smtClean="0"/>
          </a:p>
          <a:p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prism isContent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 smtClean="0"/>
              <a:t>Professional Tax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tx2">
              <a:lumMod val="60000"/>
              <a:lumOff val="40000"/>
            </a:schemeClr>
          </a:solidFill>
        </p:spPr>
        <p:txBody>
          <a:bodyPr/>
          <a:lstStyle/>
          <a:p>
            <a:pPr marL="342900" lvl="1" indent="-342900" algn="ctr">
              <a:buFont typeface="Arial" panose="020B0604020202020204" pitchFamily="34" charset="0"/>
              <a:buChar char="•"/>
            </a:pPr>
            <a:endParaRPr lang="en-US" sz="4400" b="1" dirty="0" smtClean="0"/>
          </a:p>
          <a:p>
            <a:pPr marL="342900" lvl="1" indent="-342900" algn="ctr">
              <a:buFont typeface="Arial" panose="020B0604020202020204" pitchFamily="34" charset="0"/>
              <a:buChar char="•"/>
            </a:pPr>
            <a:endParaRPr lang="en-US" sz="4400" b="1" dirty="0" smtClean="0"/>
          </a:p>
          <a:p>
            <a:pPr marL="342900" lvl="1" indent="-342900" algn="ctr">
              <a:buFont typeface="Arial" panose="020B0604020202020204" pitchFamily="34" charset="0"/>
              <a:buChar char="•"/>
            </a:pPr>
            <a:r>
              <a:rPr lang="en-US" sz="4400" b="1" dirty="0" smtClean="0"/>
              <a:t>Actual amount paid</a:t>
            </a:r>
            <a:endParaRPr lang="en-US" sz="4400" b="1" dirty="0" smtClean="0"/>
          </a:p>
          <a:p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prism isContent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75000"/>
            </a:schemeClr>
          </a:solidFill>
        </p:spPr>
        <p:txBody>
          <a:bodyPr/>
          <a:lstStyle/>
          <a:p>
            <a:r>
              <a:rPr lang="en-US" dirty="0" smtClean="0"/>
              <a:t>Salary Income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715000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77500" lnSpcReduction="20000"/>
          </a:bodyPr>
          <a:lstStyle/>
          <a:p>
            <a:endParaRPr lang="en-US" dirty="0" smtClean="0"/>
          </a:p>
          <a:p>
            <a:r>
              <a:rPr lang="en-US" dirty="0" smtClean="0"/>
              <a:t>Basic Salary			</a:t>
            </a:r>
            <a:r>
              <a:rPr lang="en-US" dirty="0" err="1" smtClean="0"/>
              <a:t>xxxx</a:t>
            </a:r>
            <a:endParaRPr lang="en-US" dirty="0" smtClean="0"/>
          </a:p>
          <a:p>
            <a:r>
              <a:rPr lang="en-US" dirty="0" smtClean="0"/>
              <a:t>Allowances				</a:t>
            </a:r>
            <a:r>
              <a:rPr lang="en-US" dirty="0" err="1" smtClean="0"/>
              <a:t>xxxx</a:t>
            </a:r>
            <a:endParaRPr lang="en-US" dirty="0" smtClean="0"/>
          </a:p>
          <a:p>
            <a:r>
              <a:rPr lang="en-US" dirty="0" smtClean="0"/>
              <a:t>Perquisites				</a:t>
            </a:r>
            <a:r>
              <a:rPr lang="en-US" dirty="0" err="1" smtClean="0"/>
              <a:t>xxxx</a:t>
            </a:r>
            <a:endParaRPr lang="en-US" dirty="0" smtClean="0"/>
          </a:p>
          <a:p>
            <a:r>
              <a:rPr lang="en-US" dirty="0" smtClean="0"/>
              <a:t>Profit in lieu of salary		</a:t>
            </a:r>
            <a:r>
              <a:rPr lang="en-US" dirty="0" err="1" smtClean="0"/>
              <a:t>xxxx</a:t>
            </a:r>
            <a:endParaRPr lang="en-US" dirty="0" smtClean="0"/>
          </a:p>
          <a:p>
            <a:pPr lvl="6"/>
            <a:endParaRPr lang="en-US" dirty="0" smtClean="0"/>
          </a:p>
          <a:p>
            <a:pPr lvl="6">
              <a:buNone/>
            </a:pPr>
            <a:r>
              <a:rPr lang="en-US" sz="3200" dirty="0" smtClean="0"/>
              <a:t>    Gross Salary			</a:t>
            </a:r>
            <a:r>
              <a:rPr lang="en-US" sz="3200" dirty="0" err="1" smtClean="0"/>
              <a:t>xxxx</a:t>
            </a:r>
            <a:endParaRPr lang="en-US" sz="3200" dirty="0" smtClean="0"/>
          </a:p>
          <a:p>
            <a:pPr lvl="6">
              <a:buNone/>
            </a:pPr>
            <a:r>
              <a:rPr lang="en-US" sz="3200" dirty="0" smtClean="0"/>
              <a:t>Less Deductions U/S 16</a:t>
            </a:r>
            <a:endParaRPr lang="en-US" sz="3200" dirty="0" smtClean="0"/>
          </a:p>
          <a:p>
            <a:pPr lvl="6">
              <a:buNone/>
            </a:pPr>
            <a:r>
              <a:rPr lang="en-US" sz="3200" dirty="0" smtClean="0"/>
              <a:t>	EA			</a:t>
            </a:r>
            <a:r>
              <a:rPr lang="en-US" sz="3200" dirty="0" err="1" smtClean="0"/>
              <a:t>xxxx</a:t>
            </a:r>
            <a:endParaRPr lang="en-US" sz="3200" dirty="0" smtClean="0"/>
          </a:p>
          <a:p>
            <a:pPr lvl="6">
              <a:buNone/>
            </a:pPr>
            <a:r>
              <a:rPr lang="en-US" sz="3200" dirty="0" smtClean="0"/>
              <a:t>	PT			</a:t>
            </a:r>
            <a:r>
              <a:rPr lang="en-US" sz="3200" dirty="0" err="1" smtClean="0"/>
              <a:t>xxxx</a:t>
            </a:r>
            <a:r>
              <a:rPr lang="en-US" sz="3200" dirty="0" smtClean="0"/>
              <a:t>		</a:t>
            </a:r>
            <a:r>
              <a:rPr lang="en-US" sz="3200" u="sng" dirty="0" err="1" smtClean="0"/>
              <a:t>xxxx</a:t>
            </a:r>
            <a:endParaRPr lang="en-US" sz="3200" u="sng" dirty="0" smtClean="0"/>
          </a:p>
          <a:p>
            <a:pPr lvl="6">
              <a:buNone/>
            </a:pPr>
            <a:r>
              <a:rPr lang="en-US" sz="3200" dirty="0" smtClean="0"/>
              <a:t>Income from Salary			</a:t>
            </a:r>
            <a:r>
              <a:rPr lang="en-US" sz="3200" dirty="0" err="1" smtClean="0"/>
              <a:t>xxxx</a:t>
            </a:r>
            <a:endParaRPr lang="en-US" sz="3200" dirty="0" smtClean="0"/>
          </a:p>
          <a:p>
            <a:pPr lvl="6">
              <a:buNone/>
            </a:pPr>
            <a:r>
              <a:rPr lang="en-US" sz="3200" dirty="0" smtClean="0"/>
              <a:t>						====</a:t>
            </a:r>
            <a:endParaRPr lang="en-US" sz="3200" dirty="0" smtClean="0"/>
          </a:p>
          <a:p>
            <a:pPr lvl="6">
              <a:buNone/>
            </a:pPr>
            <a:endParaRPr lang="en-US" sz="3200" dirty="0" smtClean="0"/>
          </a:p>
          <a:p>
            <a:pPr lvl="6">
              <a:buNone/>
            </a:pPr>
            <a:endParaRPr lang="en-US" sz="3200" dirty="0" smtClean="0"/>
          </a:p>
          <a:p>
            <a:pPr lvl="6">
              <a:buNone/>
            </a:pPr>
            <a:r>
              <a:rPr lang="en-US" sz="3200" dirty="0" smtClean="0"/>
              <a:t>	</a:t>
            </a:r>
            <a:endParaRPr lang="en-US" sz="3200" dirty="0" smtClean="0"/>
          </a:p>
          <a:p>
            <a:pPr lvl="6"/>
            <a:endParaRPr lang="en-US" sz="3200" dirty="0" smtClean="0"/>
          </a:p>
          <a:p>
            <a:pPr lvl="6"/>
            <a:endParaRPr lang="en-US" sz="3200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prism isContent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00B050"/>
          </a:solidFill>
        </p:spPr>
        <p:txBody>
          <a:bodyPr/>
          <a:lstStyle/>
          <a:p>
            <a:r>
              <a:rPr lang="en-US" dirty="0" smtClean="0"/>
              <a:t>House Property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/>
          <a:lstStyle/>
          <a:p>
            <a:endParaRPr lang="en-US" dirty="0" smtClean="0"/>
          </a:p>
          <a:p>
            <a:r>
              <a:rPr lang="en-US" sz="4400" dirty="0" smtClean="0"/>
              <a:t>Annual Value</a:t>
            </a:r>
            <a:endParaRPr lang="en-US" sz="4400" dirty="0" smtClean="0"/>
          </a:p>
          <a:p>
            <a:r>
              <a:rPr lang="en-US" sz="4400" dirty="0" smtClean="0"/>
              <a:t>NAV- Deductions U/S 24</a:t>
            </a:r>
            <a:endParaRPr lang="en-US" sz="4400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prism isContent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FF33CC"/>
          </a:solidFill>
        </p:spPr>
        <p:txBody>
          <a:bodyPr/>
          <a:lstStyle/>
          <a:p>
            <a:r>
              <a:rPr lang="en-US" dirty="0" smtClean="0"/>
              <a:t>NAV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53000"/>
          </a:xfr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/>
          <a:lstStyle/>
          <a:p>
            <a:endParaRPr lang="en-US" dirty="0" smtClean="0"/>
          </a:p>
          <a:p>
            <a:pPr lvl="2"/>
            <a:r>
              <a:rPr lang="en-US" sz="4400" dirty="0" smtClean="0"/>
              <a:t>MRV</a:t>
            </a:r>
            <a:endParaRPr lang="en-US" sz="4400" dirty="0" smtClean="0"/>
          </a:p>
          <a:p>
            <a:pPr lvl="2"/>
            <a:r>
              <a:rPr lang="en-US" sz="4400" dirty="0" smtClean="0"/>
              <a:t>FRV</a:t>
            </a:r>
            <a:endParaRPr lang="en-US" sz="4400" dirty="0" smtClean="0"/>
          </a:p>
          <a:p>
            <a:pPr lvl="2"/>
            <a:r>
              <a:rPr lang="en-US" sz="4400" dirty="0" smtClean="0"/>
              <a:t>Actual Rent</a:t>
            </a:r>
            <a:endParaRPr lang="en-US" sz="4400" dirty="0" smtClean="0"/>
          </a:p>
          <a:p>
            <a:pPr lvl="2"/>
            <a:r>
              <a:rPr lang="en-US" sz="4400" dirty="0" smtClean="0"/>
              <a:t>Standard Rent</a:t>
            </a:r>
            <a:endParaRPr lang="en-US" sz="4400" dirty="0" smtClean="0"/>
          </a:p>
          <a:p>
            <a:pPr lvl="2">
              <a:buNone/>
            </a:pPr>
            <a:r>
              <a:rPr lang="en-US" sz="4400" dirty="0" smtClean="0"/>
              <a:t>Less MT</a:t>
            </a:r>
            <a:endParaRPr lang="en-US" sz="4400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prism isContent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92D050"/>
          </a:solidFill>
        </p:spPr>
        <p:txBody>
          <a:bodyPr/>
          <a:lstStyle/>
          <a:p>
            <a:r>
              <a:rPr lang="en-US" dirty="0" smtClean="0"/>
              <a:t>Section 24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rgbClr val="00B0F0"/>
          </a:solidFill>
        </p:spPr>
        <p:txBody>
          <a:bodyPr/>
          <a:lstStyle/>
          <a:p>
            <a:pPr algn="ctr">
              <a:buNone/>
            </a:pPr>
            <a:r>
              <a:rPr lang="en-US" dirty="0" smtClean="0"/>
              <a:t>2</a:t>
            </a:r>
            <a:endParaRPr lang="en-US" dirty="0" smtClean="0"/>
          </a:p>
          <a:p>
            <a:pPr>
              <a:buNone/>
            </a:pPr>
            <a:r>
              <a:rPr lang="en-US" sz="5400" dirty="0" smtClean="0"/>
              <a:t>1.Standard Deductions</a:t>
            </a:r>
            <a:endParaRPr lang="en-US" sz="5400" dirty="0" smtClean="0"/>
          </a:p>
          <a:p>
            <a:pPr>
              <a:buNone/>
            </a:pPr>
            <a:r>
              <a:rPr lang="en-US" sz="5400" dirty="0" smtClean="0"/>
              <a:t>2.Interest on Loan</a:t>
            </a:r>
            <a:endParaRPr lang="en-US" sz="5400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prism isContent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0070C0"/>
          </a:solidFill>
        </p:spPr>
        <p:txBody>
          <a:bodyPr/>
          <a:lstStyle/>
          <a:p>
            <a:r>
              <a:rPr lang="en-US" dirty="0" smtClean="0"/>
              <a:t>Standard Deductions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>
              <a:buNone/>
            </a:pPr>
            <a:r>
              <a:rPr lang="en-US" sz="7200" dirty="0" smtClean="0"/>
              <a:t>		</a:t>
            </a:r>
            <a:endParaRPr lang="en-US" sz="7200" dirty="0" smtClean="0"/>
          </a:p>
          <a:p>
            <a:pPr>
              <a:buNone/>
            </a:pPr>
            <a:r>
              <a:rPr lang="en-US" sz="7200" dirty="0" smtClean="0"/>
              <a:t>			30% of NAV</a:t>
            </a:r>
            <a:endParaRPr lang="en-US" sz="7200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prism isContent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0070C0"/>
          </a:solidFill>
        </p:spPr>
        <p:txBody>
          <a:bodyPr/>
          <a:lstStyle/>
          <a:p>
            <a:r>
              <a:rPr lang="en-US" dirty="0" smtClean="0"/>
              <a:t>Interest on Loan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457200" y="1524000"/>
          <a:ext cx="8229600" cy="46021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" r:lo="rId2" r:qs="rId3" r:cs="rId4"/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prism isContent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75000"/>
            </a:schemeClr>
          </a:solidFill>
        </p:spPr>
        <p:txBody>
          <a:bodyPr/>
          <a:lstStyle/>
          <a:p>
            <a:r>
              <a:rPr lang="en-US" dirty="0" smtClean="0"/>
              <a:t>HP Income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>
              <a:buNone/>
            </a:pPr>
            <a:r>
              <a:rPr lang="en-US" sz="4000" dirty="0" smtClean="0"/>
              <a:t>Self Occupied---</a:t>
            </a:r>
            <a:endParaRPr lang="en-US" sz="4000" dirty="0" smtClean="0"/>
          </a:p>
          <a:p>
            <a:pPr>
              <a:buNone/>
            </a:pPr>
            <a:r>
              <a:rPr lang="en-US" sz="4000" dirty="0" smtClean="0"/>
              <a:t>NAV							xxx</a:t>
            </a:r>
            <a:endParaRPr lang="en-US" sz="4000" dirty="0" smtClean="0"/>
          </a:p>
          <a:p>
            <a:pPr>
              <a:buNone/>
            </a:pPr>
            <a:r>
              <a:rPr lang="en-US" sz="4000" u="sng" dirty="0" smtClean="0"/>
              <a:t>Less</a:t>
            </a:r>
            <a:r>
              <a:rPr lang="en-US" sz="4000" dirty="0" smtClean="0"/>
              <a:t>	Interest on Loan			</a:t>
            </a:r>
            <a:r>
              <a:rPr lang="en-US" sz="4000" u="sng" dirty="0" smtClean="0"/>
              <a:t>xxx</a:t>
            </a:r>
            <a:endParaRPr lang="en-US" sz="4000" u="sng" dirty="0" smtClean="0"/>
          </a:p>
          <a:p>
            <a:pPr>
              <a:buNone/>
            </a:pPr>
            <a:r>
              <a:rPr lang="en-US" sz="4000" dirty="0" smtClean="0"/>
              <a:t>Income from HP				xxx</a:t>
            </a:r>
            <a:endParaRPr lang="en-US" sz="4000" dirty="0" smtClean="0"/>
          </a:p>
          <a:p>
            <a:pPr>
              <a:buNone/>
            </a:pPr>
            <a:r>
              <a:rPr lang="en-US" sz="4000" dirty="0" smtClean="0"/>
              <a:t>								===</a:t>
            </a:r>
            <a:endParaRPr lang="en-US" sz="4000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u="sng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prism isContent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 smtClean="0"/>
              <a:t>Tax Structure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" r:lo="rId2" r:qs="rId3" r:cs="rId4"/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prism isContent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en-US" dirty="0" smtClean="0"/>
              <a:t>Let out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>
            <a:normAutofit lnSpcReduction="10000"/>
          </a:bodyPr>
          <a:lstStyle/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NAV							xxx</a:t>
            </a:r>
            <a:endParaRPr lang="en-US" dirty="0" smtClean="0"/>
          </a:p>
          <a:p>
            <a:pPr>
              <a:buNone/>
            </a:pPr>
            <a:r>
              <a:rPr lang="en-US" u="sng" dirty="0" smtClean="0"/>
              <a:t>Less</a:t>
            </a:r>
            <a:r>
              <a:rPr lang="en-US" dirty="0" smtClean="0"/>
              <a:t>	Standard </a:t>
            </a:r>
            <a:r>
              <a:rPr lang="en-US" dirty="0" err="1" smtClean="0"/>
              <a:t>Deuction</a:t>
            </a:r>
            <a:r>
              <a:rPr lang="en-US" dirty="0" smtClean="0"/>
              <a:t>	xxx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		Interest on Loan		</a:t>
            </a:r>
            <a:r>
              <a:rPr lang="en-US" u="sng" dirty="0" smtClean="0"/>
              <a:t>xxx              </a:t>
            </a:r>
            <a:r>
              <a:rPr lang="en-US" u="sng" dirty="0" err="1" smtClean="0"/>
              <a:t>xxx</a:t>
            </a:r>
            <a:endParaRPr lang="en-US" u="sng" dirty="0" smtClean="0"/>
          </a:p>
          <a:p>
            <a:pPr>
              <a:buNone/>
            </a:pPr>
            <a:endParaRPr lang="en-US" u="sng" dirty="0" smtClean="0"/>
          </a:p>
          <a:p>
            <a:pPr>
              <a:buNone/>
            </a:pPr>
            <a:r>
              <a:rPr lang="en-US" dirty="0" smtClean="0"/>
              <a:t>		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			Income from HP			xxx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								===</a:t>
            </a: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prism isContent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  <a:solidFill>
            <a:schemeClr val="accent6">
              <a:lumMod val="75000"/>
            </a:schemeClr>
          </a:solidFill>
        </p:spPr>
        <p:txBody>
          <a:bodyPr/>
          <a:lstStyle/>
          <a:p>
            <a:r>
              <a:rPr lang="en-US" dirty="0" smtClean="0"/>
              <a:t>Business or Profession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876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" r:lo="rId2" r:qs="rId3" r:cs="rId4"/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prism isContent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  <a:solidFill>
            <a:schemeClr val="accent4"/>
          </a:solidFill>
        </p:spPr>
        <p:txBody>
          <a:bodyPr/>
          <a:lstStyle/>
          <a:p>
            <a:r>
              <a:rPr lang="en-US" dirty="0" smtClean="0"/>
              <a:t>Computation of Business Income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458200" cy="5486400"/>
          </a:xfr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>
              <a:buNone/>
            </a:pPr>
            <a:r>
              <a:rPr lang="en-US" dirty="0" smtClean="0"/>
              <a:t>Net Profit as per P&amp;L A/C as Base			</a:t>
            </a:r>
            <a:r>
              <a:rPr lang="en-US" dirty="0" err="1" smtClean="0"/>
              <a:t>xxxx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Add- Disallowed exp. Debited &amp; 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		Business incomes not Credited		</a:t>
            </a:r>
            <a:r>
              <a:rPr lang="en-US" u="sng" dirty="0" err="1" smtClean="0"/>
              <a:t>xxxx</a:t>
            </a:r>
            <a:endParaRPr lang="en-US" u="sng" dirty="0" smtClean="0"/>
          </a:p>
          <a:p>
            <a:pPr>
              <a:buNone/>
            </a:pPr>
            <a:r>
              <a:rPr lang="en-US" dirty="0" smtClean="0"/>
              <a:t>									</a:t>
            </a:r>
            <a:r>
              <a:rPr lang="en-US" dirty="0" err="1" smtClean="0"/>
              <a:t>xxxx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Less-	Non Business Incomes Credited &amp;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		Allowable Exp. Not Debited			</a:t>
            </a:r>
            <a:r>
              <a:rPr lang="en-US" u="sng" dirty="0" err="1" smtClean="0"/>
              <a:t>xxxx</a:t>
            </a:r>
            <a:endParaRPr lang="en-US" u="sng" dirty="0" smtClean="0"/>
          </a:p>
          <a:p>
            <a:pPr>
              <a:buNone/>
            </a:pPr>
            <a:r>
              <a:rPr lang="en-US" dirty="0" smtClean="0"/>
              <a:t>									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		Income from Business				</a:t>
            </a:r>
            <a:r>
              <a:rPr lang="en-US" dirty="0" err="1" smtClean="0"/>
              <a:t>xxxx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									====</a:t>
            </a:r>
            <a:endParaRPr lang="en-US" dirty="0" smtClean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prism isContent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0070C0"/>
          </a:solidFill>
        </p:spPr>
        <p:txBody>
          <a:bodyPr/>
          <a:lstStyle/>
          <a:p>
            <a:r>
              <a:rPr lang="en-US" dirty="0" smtClean="0"/>
              <a:t>Professional Income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>
              <a:buNone/>
            </a:pPr>
            <a:r>
              <a:rPr lang="en-US" sz="3600" dirty="0" smtClean="0"/>
              <a:t>Professional Receipts			</a:t>
            </a:r>
            <a:r>
              <a:rPr lang="en-US" sz="3600" dirty="0" err="1" smtClean="0"/>
              <a:t>xxxx</a:t>
            </a:r>
            <a:endParaRPr lang="en-US" sz="3600" dirty="0" smtClean="0"/>
          </a:p>
          <a:p>
            <a:pPr algn="ctr">
              <a:buNone/>
            </a:pPr>
            <a:endParaRPr lang="en-US" sz="3600" dirty="0" smtClean="0"/>
          </a:p>
          <a:p>
            <a:pPr algn="ctr">
              <a:buNone/>
            </a:pPr>
            <a:r>
              <a:rPr lang="en-US" sz="3600" dirty="0" smtClean="0"/>
              <a:t>Less- Professional Expenses		</a:t>
            </a:r>
            <a:r>
              <a:rPr lang="en-US" sz="3600" u="sng" dirty="0" err="1" smtClean="0"/>
              <a:t>xxxx</a:t>
            </a:r>
            <a:endParaRPr lang="en-US" sz="3600" u="sng" dirty="0" smtClean="0"/>
          </a:p>
          <a:p>
            <a:pPr algn="ctr">
              <a:buNone/>
            </a:pPr>
            <a:r>
              <a:rPr lang="en-US" sz="3600" u="sng" dirty="0" smtClean="0"/>
              <a:t> </a:t>
            </a:r>
            <a:endParaRPr lang="en-US" sz="3600" u="sng" dirty="0" smtClean="0"/>
          </a:p>
          <a:p>
            <a:pPr algn="ctr">
              <a:buNone/>
            </a:pPr>
            <a:r>
              <a:rPr lang="en-US" sz="3600" dirty="0" smtClean="0"/>
              <a:t>Professional Income			</a:t>
            </a:r>
            <a:r>
              <a:rPr lang="en-US" sz="3600" dirty="0" err="1" smtClean="0"/>
              <a:t>xxxx</a:t>
            </a:r>
            <a:endParaRPr lang="en-US" sz="3600" dirty="0" smtClean="0"/>
          </a:p>
          <a:p>
            <a:pPr algn="ctr">
              <a:buNone/>
            </a:pPr>
            <a:r>
              <a:rPr lang="en-US" sz="3600" dirty="0" smtClean="0"/>
              <a:t>							         ====</a:t>
            </a:r>
            <a:endParaRPr lang="en-US" sz="3600" dirty="0" smtClean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prism isContent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  <a:solidFill>
            <a:srgbClr val="7030A0"/>
          </a:solidFill>
        </p:spPr>
        <p:txBody>
          <a:bodyPr/>
          <a:lstStyle/>
          <a:p>
            <a:r>
              <a:rPr lang="en-US" dirty="0" smtClean="0"/>
              <a:t>Capital Gains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304800" y="1143000"/>
          <a:ext cx="8534400" cy="5562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" r:lo="rId2" r:qs="rId3" r:cs="rId4"/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prism isContent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50000"/>
            </a:schemeClr>
          </a:solidFill>
        </p:spPr>
        <p:txBody>
          <a:bodyPr/>
          <a:lstStyle/>
          <a:p>
            <a:r>
              <a:rPr lang="en-US" dirty="0" smtClean="0"/>
              <a:t>Capital Gains-Types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457200" y="1371600"/>
          <a:ext cx="8229600" cy="5486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" r:lo="rId2" r:qs="rId3" r:cs="rId4"/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prism isContent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 smtClean="0"/>
              <a:t>Computation of STCG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382001" cy="4602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13385"/>
                <a:gridCol w="1934308"/>
                <a:gridCol w="1934308"/>
              </a:tblGrid>
              <a:tr h="1524000">
                <a:tc>
                  <a:txBody>
                    <a:bodyPr/>
                    <a:lstStyle/>
                    <a:p>
                      <a:r>
                        <a:rPr lang="en-US" sz="3200" dirty="0" smtClean="0"/>
                        <a:t>Sale Proceeds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3200" dirty="0" err="1" smtClean="0"/>
                        <a:t>xxxx</a:t>
                      </a:r>
                      <a:endParaRPr lang="en-US" sz="3200" dirty="0" smtClean="0"/>
                    </a:p>
                    <a:p>
                      <a:endParaRPr lang="en-US" dirty="0"/>
                    </a:p>
                  </a:txBody>
                  <a:tcPr/>
                </a:tc>
              </a:tr>
              <a:tr h="1524000">
                <a:tc>
                  <a:txBody>
                    <a:bodyPr/>
                    <a:lstStyle/>
                    <a:p>
                      <a:r>
                        <a:rPr lang="en-US" sz="3200" dirty="0" smtClean="0"/>
                        <a:t>Less-Expenses on Transfer</a:t>
                      </a:r>
                      <a:endParaRPr lang="en-US" sz="3200" dirty="0" smtClean="0"/>
                    </a:p>
                    <a:p>
                      <a:r>
                        <a:rPr lang="en-US" sz="3200" dirty="0" smtClean="0"/>
                        <a:t>Cost of Acquisition and</a:t>
                      </a:r>
                      <a:endParaRPr lang="en-US" sz="3200" dirty="0" smtClean="0"/>
                    </a:p>
                    <a:p>
                      <a:r>
                        <a:rPr lang="en-US" sz="3200" dirty="0" smtClean="0"/>
                        <a:t>Cost</a:t>
                      </a:r>
                      <a:r>
                        <a:rPr lang="en-US" sz="3200" baseline="0" dirty="0" smtClean="0"/>
                        <a:t> of Improvement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 smtClean="0"/>
                        <a:t> xxx</a:t>
                      </a:r>
                      <a:endParaRPr lang="en-US" sz="3200" dirty="0" smtClean="0"/>
                    </a:p>
                    <a:p>
                      <a:r>
                        <a:rPr lang="en-US" sz="3200" dirty="0" smtClean="0"/>
                        <a:t> xxx</a:t>
                      </a:r>
                      <a:endParaRPr lang="en-US" sz="3200" dirty="0" smtClean="0"/>
                    </a:p>
                    <a:p>
                      <a:r>
                        <a:rPr lang="en-US" sz="3200" dirty="0" smtClean="0"/>
                        <a:t> xxx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3200" dirty="0" smtClean="0"/>
                    </a:p>
                    <a:p>
                      <a:endParaRPr lang="en-US" sz="3200" dirty="0" smtClean="0"/>
                    </a:p>
                    <a:p>
                      <a:r>
                        <a:rPr lang="en-US" sz="3200" baseline="0" dirty="0" smtClean="0"/>
                        <a:t> </a:t>
                      </a:r>
                      <a:r>
                        <a:rPr lang="en-US" sz="3200" dirty="0" smtClean="0"/>
                        <a:t>xxx</a:t>
                      </a:r>
                      <a:endParaRPr lang="en-US" sz="3200" dirty="0"/>
                    </a:p>
                  </a:txBody>
                  <a:tcPr/>
                </a:tc>
              </a:tr>
              <a:tr h="1524000">
                <a:tc>
                  <a:txBody>
                    <a:bodyPr/>
                    <a:lstStyle/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r>
                        <a:rPr lang="en-US" sz="3200" dirty="0" smtClean="0"/>
                        <a:t>STCG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3200" dirty="0" smtClean="0"/>
                    </a:p>
                    <a:p>
                      <a:r>
                        <a:rPr lang="en-US" sz="3200" dirty="0" smtClean="0"/>
                        <a:t> xxx</a:t>
                      </a:r>
                      <a:endParaRPr lang="en-US" sz="32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prism isContent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75000"/>
            </a:schemeClr>
          </a:solidFill>
        </p:spPr>
        <p:txBody>
          <a:bodyPr/>
          <a:lstStyle/>
          <a:p>
            <a:r>
              <a:rPr lang="en-US" dirty="0" smtClean="0"/>
              <a:t>Computation of LTCG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447801"/>
          <a:ext cx="8229600" cy="495299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/>
                <a:gridCol w="2743200"/>
                <a:gridCol w="2743200"/>
              </a:tblGrid>
              <a:tr h="550333"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Sale Proceeds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2800" dirty="0" err="1" smtClean="0"/>
                        <a:t>xxxx</a:t>
                      </a:r>
                      <a:endParaRPr lang="en-US" sz="2800" dirty="0" smtClean="0"/>
                    </a:p>
                  </a:txBody>
                  <a:tcPr/>
                </a:tc>
              </a:tr>
              <a:tr h="3330964"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Less-</a:t>
                      </a:r>
                      <a:endParaRPr lang="en-US" sz="2800" dirty="0" smtClean="0"/>
                    </a:p>
                    <a:p>
                      <a:r>
                        <a:rPr lang="en-US" sz="2800" dirty="0" smtClean="0"/>
                        <a:t>1.Expenses on Transfer</a:t>
                      </a:r>
                      <a:endParaRPr lang="en-US" sz="2800" dirty="0" smtClean="0"/>
                    </a:p>
                    <a:p>
                      <a:r>
                        <a:rPr lang="en-US" sz="2800" dirty="0" smtClean="0"/>
                        <a:t>2. Indexed Cost of Acquisition </a:t>
                      </a:r>
                      <a:r>
                        <a:rPr lang="en-US" sz="2800" baseline="0" dirty="0" smtClean="0"/>
                        <a:t> </a:t>
                      </a:r>
                      <a:endParaRPr lang="en-US" sz="2800" dirty="0" smtClean="0"/>
                    </a:p>
                    <a:p>
                      <a:r>
                        <a:rPr lang="en-US" sz="2800" dirty="0" smtClean="0"/>
                        <a:t>3. Indexed Cost</a:t>
                      </a:r>
                      <a:r>
                        <a:rPr lang="en-US" sz="2800" baseline="0" dirty="0" smtClean="0"/>
                        <a:t> of Improvement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   </a:t>
                      </a:r>
                      <a:endParaRPr lang="en-US" sz="2800" dirty="0" smtClean="0"/>
                    </a:p>
                    <a:p>
                      <a:endParaRPr lang="en-US" sz="2800" dirty="0" smtClean="0"/>
                    </a:p>
                    <a:p>
                      <a:r>
                        <a:rPr lang="en-US" sz="2800" dirty="0" smtClean="0"/>
                        <a:t> </a:t>
                      </a:r>
                      <a:r>
                        <a:rPr lang="en-US" sz="2800" dirty="0" err="1" smtClean="0"/>
                        <a:t>Xxxx</a:t>
                      </a:r>
                      <a:endParaRPr lang="en-US" sz="2800" dirty="0" smtClean="0"/>
                    </a:p>
                    <a:p>
                      <a:r>
                        <a:rPr lang="en-US" sz="2800" dirty="0" smtClean="0"/>
                        <a:t>   </a:t>
                      </a:r>
                      <a:endParaRPr lang="en-US" sz="2800" dirty="0" smtClean="0"/>
                    </a:p>
                    <a:p>
                      <a:r>
                        <a:rPr lang="en-US" sz="2800" dirty="0" smtClean="0"/>
                        <a:t> </a:t>
                      </a:r>
                      <a:r>
                        <a:rPr lang="en-US" sz="2800" dirty="0" err="1" smtClean="0"/>
                        <a:t>Xxxx</a:t>
                      </a:r>
                      <a:endParaRPr lang="en-US" sz="2800" dirty="0" smtClean="0"/>
                    </a:p>
                    <a:p>
                      <a:r>
                        <a:rPr lang="en-US" sz="2800" dirty="0" smtClean="0"/>
                        <a:t>   </a:t>
                      </a:r>
                      <a:endParaRPr lang="en-US" sz="2800" dirty="0" smtClean="0"/>
                    </a:p>
                    <a:p>
                      <a:r>
                        <a:rPr lang="en-US" sz="2800" dirty="0" smtClean="0"/>
                        <a:t> </a:t>
                      </a:r>
                      <a:r>
                        <a:rPr lang="en-US" sz="2800" dirty="0" err="1" smtClean="0"/>
                        <a:t>Xxxx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800" dirty="0" smtClean="0"/>
                    </a:p>
                    <a:p>
                      <a:endParaRPr lang="en-US" sz="2800" dirty="0" smtClean="0"/>
                    </a:p>
                    <a:p>
                      <a:endParaRPr lang="en-US" sz="2800" dirty="0" smtClean="0"/>
                    </a:p>
                    <a:p>
                      <a:endParaRPr lang="en-US" sz="2800" dirty="0" smtClean="0"/>
                    </a:p>
                    <a:p>
                      <a:endParaRPr lang="en-US" sz="2800" dirty="0" smtClean="0"/>
                    </a:p>
                    <a:p>
                      <a:endParaRPr lang="en-US" sz="2800" dirty="0" smtClean="0"/>
                    </a:p>
                    <a:p>
                      <a:r>
                        <a:rPr lang="en-US" sz="2800" dirty="0" err="1" smtClean="0"/>
                        <a:t>xxxx</a:t>
                      </a:r>
                      <a:endParaRPr lang="en-US" sz="2800" dirty="0"/>
                    </a:p>
                  </a:txBody>
                  <a:tcPr/>
                </a:tc>
              </a:tr>
              <a:tr h="1071702">
                <a:tc>
                  <a:txBody>
                    <a:bodyPr/>
                    <a:lstStyle/>
                    <a:p>
                      <a:endParaRPr lang="en-US" sz="2800" dirty="0" smtClean="0"/>
                    </a:p>
                    <a:p>
                      <a:r>
                        <a:rPr lang="en-US" sz="2800" dirty="0" smtClean="0"/>
                        <a:t>STCG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800" dirty="0" smtClean="0"/>
                    </a:p>
                    <a:p>
                      <a:r>
                        <a:rPr lang="en-US" sz="2800" dirty="0" err="1" smtClean="0"/>
                        <a:t>xxxx</a:t>
                      </a:r>
                      <a:endParaRPr lang="en-US" sz="28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prism isContent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00B0F0"/>
          </a:solidFill>
        </p:spPr>
        <p:txBody>
          <a:bodyPr/>
          <a:lstStyle/>
          <a:p>
            <a:r>
              <a:rPr lang="en-US" dirty="0" smtClean="0"/>
              <a:t>Total Capital Gain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" r:lo="rId2" r:qs="rId3" r:cs="rId4"/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prism isContent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2"/>
          </a:solidFill>
        </p:spPr>
        <p:txBody>
          <a:bodyPr/>
          <a:lstStyle/>
          <a:p>
            <a:r>
              <a:rPr lang="en-US" dirty="0" smtClean="0"/>
              <a:t>Income from Other Sources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" r:lo="rId2" r:qs="rId3" r:cs="rId4"/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prism isContent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 smtClean="0"/>
              <a:t>Years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457200" y="1295400"/>
          <a:ext cx="8229600" cy="5562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" r:lo="rId2" r:qs="rId3" r:cs="rId4"/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prism isContent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4">
              <a:lumMod val="75000"/>
            </a:schemeClr>
          </a:solidFill>
        </p:spPr>
        <p:txBody>
          <a:bodyPr/>
          <a:lstStyle/>
          <a:p>
            <a:r>
              <a:rPr lang="en-US" dirty="0" smtClean="0"/>
              <a:t>Items of Incomes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29200"/>
          </a:xfrm>
          <a:solidFill>
            <a:srgbClr val="00B050"/>
          </a:solidFill>
        </p:spPr>
        <p:txBody>
          <a:bodyPr/>
          <a:lstStyle/>
          <a:p>
            <a:r>
              <a:rPr lang="en-US" dirty="0" smtClean="0"/>
              <a:t>Interest</a:t>
            </a:r>
            <a:endParaRPr lang="en-US" dirty="0" smtClean="0"/>
          </a:p>
          <a:p>
            <a:r>
              <a:rPr lang="en-US" dirty="0" smtClean="0"/>
              <a:t>Dividend</a:t>
            </a:r>
            <a:endParaRPr lang="en-US" dirty="0" smtClean="0"/>
          </a:p>
          <a:p>
            <a:r>
              <a:rPr lang="en-US" dirty="0" smtClean="0"/>
              <a:t>Casual Incomes-Lottery etc.</a:t>
            </a:r>
            <a:endParaRPr lang="en-US" dirty="0" smtClean="0"/>
          </a:p>
          <a:p>
            <a:r>
              <a:rPr lang="en-US" dirty="0" smtClean="0"/>
              <a:t>Royalty</a:t>
            </a:r>
            <a:endParaRPr lang="en-US" dirty="0" smtClean="0"/>
          </a:p>
          <a:p>
            <a:r>
              <a:rPr lang="en-US" dirty="0" err="1" smtClean="0"/>
              <a:t>Examinership</a:t>
            </a:r>
            <a:r>
              <a:rPr lang="en-US" dirty="0" smtClean="0"/>
              <a:t> Remuneration</a:t>
            </a:r>
            <a:endParaRPr lang="en-US" dirty="0" smtClean="0"/>
          </a:p>
          <a:p>
            <a:r>
              <a:rPr lang="en-US" dirty="0" smtClean="0"/>
              <a:t>Family Pension</a:t>
            </a:r>
            <a:endParaRPr lang="en-US" dirty="0" smtClean="0"/>
          </a:p>
          <a:p>
            <a:r>
              <a:rPr lang="en-US" dirty="0" err="1" smtClean="0"/>
              <a:t>Undiscloed</a:t>
            </a:r>
            <a:r>
              <a:rPr lang="en-US" dirty="0" smtClean="0"/>
              <a:t> Sources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prism isContent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FF0000"/>
          </a:solidFill>
        </p:spPr>
        <p:txBody>
          <a:bodyPr/>
          <a:lstStyle/>
          <a:p>
            <a:r>
              <a:rPr lang="en-US" dirty="0" smtClean="0"/>
              <a:t>GTI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457200" y="1295400"/>
          <a:ext cx="8229600" cy="48307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" r:lo="rId2" r:qs="rId3" r:cs="rId4"/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prism isContent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0070C0"/>
          </a:solidFill>
        </p:spPr>
        <p:txBody>
          <a:bodyPr/>
          <a:lstStyle/>
          <a:p>
            <a:r>
              <a:rPr lang="en-US" dirty="0" smtClean="0"/>
              <a:t>Deductions -80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457200" y="1295400"/>
          <a:ext cx="8229600" cy="48307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" r:lo="rId2" r:qs="rId3" r:cs="rId4"/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prism isContent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0070C0"/>
          </a:solidFill>
        </p:spPr>
        <p:txBody>
          <a:bodyPr/>
          <a:lstStyle/>
          <a:p>
            <a:r>
              <a:rPr lang="en-US" dirty="0" smtClean="0"/>
              <a:t>Total Income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457200" y="1447800"/>
          <a:ext cx="8229600" cy="5181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" r:lo="rId2" r:qs="rId3" r:cs="rId4"/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prism isContent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0070C0"/>
          </a:solidFill>
        </p:spPr>
        <p:txBody>
          <a:bodyPr/>
          <a:lstStyle/>
          <a:p>
            <a:r>
              <a:rPr lang="en-US" dirty="0" smtClean="0"/>
              <a:t>Tax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" r:lo="rId2" r:qs="rId3" r:cs="rId4"/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prism isContent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5334000"/>
          </a:xfr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IN" sz="8800" dirty="0" smtClean="0"/>
              <a:t>The End</a:t>
            </a:r>
            <a:endParaRPr lang="en-IN" sz="8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5035638"/>
            <a:ext cx="6400800" cy="603161"/>
          </a:xfrm>
        </p:spPr>
        <p:txBody>
          <a:bodyPr/>
          <a:lstStyle/>
          <a:p>
            <a:endParaRPr lang="en-IN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14:window dir="ver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2895600"/>
          </a:xfr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br>
              <a:rPr lang="en-US" dirty="0" smtClean="0"/>
            </a:br>
            <a:r>
              <a:rPr lang="en-US" sz="10700" dirty="0" smtClean="0">
                <a:latin typeface="Baskerville Old Face" pitchFamily="18" charset="0"/>
              </a:rPr>
              <a:t>Thank You</a:t>
            </a:r>
            <a:br>
              <a:rPr lang="en-US" sz="10700" dirty="0" smtClean="0">
                <a:latin typeface="Baskerville Old Face" pitchFamily="18" charset="0"/>
              </a:rPr>
            </a:br>
            <a:endParaRPr lang="en-US" sz="10700" dirty="0">
              <a:latin typeface="Baskerville Old Face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3352800"/>
            <a:ext cx="9144000" cy="3505200"/>
          </a:xfrm>
          <a:solidFill>
            <a:srgbClr val="92D050"/>
          </a:solidFill>
        </p:spPr>
        <p:txBody>
          <a:bodyPr>
            <a:normAutofit fontScale="92500" lnSpcReduction="20000"/>
          </a:bodyPr>
          <a:lstStyle/>
          <a:p>
            <a:pPr algn="ctr">
              <a:buNone/>
            </a:pPr>
            <a:r>
              <a:rPr lang="en-US" dirty="0" smtClean="0">
                <a:latin typeface="Adobe Garamond Pro Bold" pitchFamily="18" charset="0"/>
              </a:rPr>
              <a:t>By</a:t>
            </a:r>
            <a:endParaRPr lang="en-US" dirty="0" smtClean="0">
              <a:latin typeface="Adobe Garamond Pro Bold" pitchFamily="18" charset="0"/>
            </a:endParaRPr>
          </a:p>
          <a:p>
            <a:pPr algn="ctr">
              <a:buNone/>
            </a:pPr>
            <a:endParaRPr lang="en-US" dirty="0" smtClean="0">
              <a:latin typeface="Adobe Garamond Pro Bold" pitchFamily="18" charset="0"/>
            </a:endParaRPr>
          </a:p>
          <a:p>
            <a:pPr algn="ctr">
              <a:buNone/>
            </a:pPr>
            <a:endParaRPr lang="en-US" dirty="0" smtClean="0">
              <a:latin typeface="Adobe Garamond Pro Bold" pitchFamily="18" charset="0"/>
            </a:endParaRPr>
          </a:p>
          <a:p>
            <a:pPr algn="ctr">
              <a:buNone/>
            </a:pPr>
            <a:r>
              <a:rPr lang="en-US" dirty="0" err="1" smtClean="0">
                <a:latin typeface="Adobe Garamond Pro Bold" pitchFamily="18" charset="0"/>
              </a:rPr>
              <a:t>Dr.Sujesh.C.P</a:t>
            </a:r>
            <a:endParaRPr lang="en-US" dirty="0" smtClean="0">
              <a:latin typeface="Adobe Garamond Pro Bold" pitchFamily="18" charset="0"/>
            </a:endParaRPr>
          </a:p>
          <a:p>
            <a:pPr algn="ctr">
              <a:buNone/>
            </a:pPr>
            <a:r>
              <a:rPr lang="en-US" dirty="0" err="1" smtClean="0">
                <a:latin typeface="Adobe Garamond Pro Bold" pitchFamily="18" charset="0"/>
              </a:rPr>
              <a:t>M.Com</a:t>
            </a:r>
            <a:r>
              <a:rPr lang="en-US" dirty="0" smtClean="0">
                <a:latin typeface="Adobe Garamond Pro Bold" pitchFamily="18" charset="0"/>
              </a:rPr>
              <a:t>, MBA, </a:t>
            </a:r>
            <a:r>
              <a:rPr lang="en-US" dirty="0" err="1" smtClean="0">
                <a:latin typeface="Adobe Garamond Pro Bold" pitchFamily="18" charset="0"/>
              </a:rPr>
              <a:t>LLB,PhD</a:t>
            </a:r>
            <a:endParaRPr lang="en-US" dirty="0" smtClean="0">
              <a:latin typeface="Adobe Garamond Pro Bold" pitchFamily="18" charset="0"/>
            </a:endParaRPr>
          </a:p>
          <a:p>
            <a:pPr algn="ctr">
              <a:buNone/>
            </a:pPr>
            <a:r>
              <a:rPr lang="en-US" dirty="0" smtClean="0">
                <a:latin typeface="Adobe Garamond Pro Bold" pitchFamily="18" charset="0"/>
              </a:rPr>
              <a:t>Associate Professor of Commerce</a:t>
            </a:r>
            <a:endParaRPr lang="en-US" dirty="0" smtClean="0">
              <a:latin typeface="Adobe Garamond Pro Bold" pitchFamily="18" charset="0"/>
            </a:endParaRPr>
          </a:p>
          <a:p>
            <a:pPr algn="ctr">
              <a:buNone/>
            </a:pPr>
            <a:r>
              <a:rPr lang="en-US" dirty="0" smtClean="0">
                <a:latin typeface="Adobe Garamond Pro Bold" pitchFamily="18" charset="0"/>
              </a:rPr>
              <a:t>RSM SNDP </a:t>
            </a:r>
            <a:r>
              <a:rPr lang="en-US" dirty="0" err="1" smtClean="0">
                <a:latin typeface="Adobe Garamond Pro Bold" pitchFamily="18" charset="0"/>
              </a:rPr>
              <a:t>Yogam</a:t>
            </a:r>
            <a:r>
              <a:rPr lang="en-US" dirty="0" smtClean="0">
                <a:latin typeface="Adobe Garamond Pro Bold" pitchFamily="18" charset="0"/>
              </a:rPr>
              <a:t> College, </a:t>
            </a:r>
            <a:r>
              <a:rPr lang="en-US" dirty="0" err="1" smtClean="0">
                <a:latin typeface="Adobe Garamond Pro Bold" pitchFamily="18" charset="0"/>
              </a:rPr>
              <a:t>Koyilandy</a:t>
            </a:r>
            <a:endParaRPr lang="en-US" dirty="0">
              <a:latin typeface="Adobe Garamond Pro Bold" pitchFamily="18" charset="0"/>
            </a:endParaRPr>
          </a:p>
        </p:txBody>
      </p:sp>
      <p:pic>
        <p:nvPicPr>
          <p:cNvPr id="1026" name="Picture 2" descr="C:\Users\acer\Desktop\Agri.Photos\71.jpg"/>
          <p:cNvPicPr>
            <a:picLocks noChangeAspect="1" noChangeArrowheads="1"/>
          </p:cNvPicPr>
          <p:nvPr/>
        </p:nvPicPr>
        <p:blipFill>
          <a:blip r:embed="rId1"/>
          <a:srcRect/>
          <a:stretch>
            <a:fillRect/>
          </a:stretch>
        </p:blipFill>
        <p:spPr bwMode="auto">
          <a:xfrm>
            <a:off x="0" y="2286000"/>
            <a:ext cx="9143999" cy="2438400"/>
          </a:xfrm>
          <a:prstGeom prst="rect">
            <a:avLst/>
          </a:prstGeom>
          <a:noFill/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400">
        <p14:honeycomb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87362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en-US" dirty="0" smtClean="0"/>
              <a:t>Person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990600"/>
          <a:ext cx="8229600" cy="5867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" r:lo="rId2" r:qs="rId3" r:cs="rId4"/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prism isContent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FFC000"/>
          </a:solidFill>
        </p:spPr>
        <p:txBody>
          <a:bodyPr>
            <a:normAutofit fontScale="90000"/>
          </a:bodyPr>
          <a:lstStyle/>
          <a:p>
            <a:r>
              <a:rPr lang="en-US" dirty="0" smtClean="0"/>
              <a:t>Residential Status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  <a:solidFill>
            <a:srgbClr val="FF33CC"/>
          </a:solidFill>
        </p:spPr>
        <p:txBody>
          <a:bodyPr/>
          <a:lstStyle/>
          <a:p>
            <a:pPr lvl="1"/>
            <a:endParaRPr lang="en-US" sz="5600" dirty="0" smtClean="0"/>
          </a:p>
          <a:p>
            <a:pPr lvl="1"/>
            <a:r>
              <a:rPr lang="en-US" sz="5600" dirty="0" smtClean="0"/>
              <a:t>1.Resident</a:t>
            </a:r>
            <a:endParaRPr lang="en-US" sz="5600" dirty="0" smtClean="0"/>
          </a:p>
          <a:p>
            <a:pPr lvl="1"/>
            <a:r>
              <a:rPr lang="en-US" sz="5600" dirty="0" smtClean="0"/>
              <a:t>2. NOR</a:t>
            </a:r>
            <a:endParaRPr lang="en-US" sz="5600" dirty="0" smtClean="0"/>
          </a:p>
          <a:p>
            <a:pPr lvl="1"/>
            <a:r>
              <a:rPr lang="en-US" sz="5600" dirty="0" smtClean="0"/>
              <a:t>3. Non Resident</a:t>
            </a:r>
            <a:endParaRPr lang="en-US" sz="5600" dirty="0" smtClean="0"/>
          </a:p>
          <a:p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prism isContent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en-US" dirty="0" smtClean="0"/>
              <a:t>Conditions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105400"/>
          </a:xfr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>
              <a:buNone/>
            </a:pPr>
            <a:r>
              <a:rPr lang="en-US" dirty="0" smtClean="0"/>
              <a:t>	Part-1 ( Basic Conditions)</a:t>
            </a:r>
            <a:endParaRPr lang="en-US" dirty="0" smtClean="0"/>
          </a:p>
          <a:p>
            <a:pPr lvl="1">
              <a:buNone/>
            </a:pPr>
            <a:r>
              <a:rPr lang="en-US" dirty="0" smtClean="0"/>
              <a:t>	1. 182 days or more during the P.Y</a:t>
            </a:r>
            <a:endParaRPr lang="en-US" dirty="0" smtClean="0"/>
          </a:p>
          <a:p>
            <a:pPr lvl="1">
              <a:buNone/>
            </a:pPr>
            <a:r>
              <a:rPr lang="en-US" dirty="0" smtClean="0"/>
              <a:t>	2. 60 days during the P.Y+ 365 days or more during the 4 P.Ys </a:t>
            </a:r>
            <a:r>
              <a:rPr lang="en-US" dirty="0" err="1" smtClean="0"/>
              <a:t>Preceeding</a:t>
            </a:r>
            <a:r>
              <a:rPr lang="en-US" dirty="0" smtClean="0"/>
              <a:t> the P.Y</a:t>
            </a:r>
            <a:endParaRPr lang="en-US" dirty="0" smtClean="0"/>
          </a:p>
          <a:p>
            <a:pPr lvl="1">
              <a:buNone/>
            </a:pPr>
            <a:endParaRPr lang="en-US" dirty="0" smtClean="0"/>
          </a:p>
          <a:p>
            <a:pPr lvl="1">
              <a:buNone/>
            </a:pPr>
            <a:r>
              <a:rPr lang="en-US" dirty="0" smtClean="0"/>
              <a:t>Part-2 (</a:t>
            </a:r>
            <a:r>
              <a:rPr lang="en-US" dirty="0" err="1" smtClean="0"/>
              <a:t>Additiona</a:t>
            </a:r>
            <a:r>
              <a:rPr lang="en-US" dirty="0" smtClean="0"/>
              <a:t> Conditions)</a:t>
            </a:r>
            <a:endParaRPr lang="en-US" dirty="0" smtClean="0"/>
          </a:p>
          <a:p>
            <a:pPr lvl="1">
              <a:buNone/>
            </a:pPr>
            <a:r>
              <a:rPr lang="en-US" dirty="0" smtClean="0"/>
              <a:t>	1. </a:t>
            </a:r>
            <a:r>
              <a:rPr lang="en-US" dirty="0" err="1" smtClean="0"/>
              <a:t>Resdent</a:t>
            </a:r>
            <a:r>
              <a:rPr lang="en-US" dirty="0" smtClean="0"/>
              <a:t> in India in </a:t>
            </a:r>
            <a:r>
              <a:rPr lang="en-US" dirty="0" err="1" smtClean="0"/>
              <a:t>atleast</a:t>
            </a:r>
            <a:r>
              <a:rPr lang="en-US" dirty="0" smtClean="0"/>
              <a:t> 2 out of 10 P.Ys </a:t>
            </a:r>
            <a:r>
              <a:rPr lang="en-US" dirty="0" err="1" smtClean="0"/>
              <a:t>preceeding</a:t>
            </a:r>
            <a:r>
              <a:rPr lang="en-US" dirty="0" smtClean="0"/>
              <a:t> the P.Y</a:t>
            </a:r>
            <a:endParaRPr lang="en-US" dirty="0" smtClean="0"/>
          </a:p>
          <a:p>
            <a:pPr lvl="1">
              <a:buNone/>
            </a:pPr>
            <a:r>
              <a:rPr lang="en-US" dirty="0" smtClean="0"/>
              <a:t>	2. 730 days or more during the 7 P.Ys </a:t>
            </a:r>
            <a:r>
              <a:rPr lang="en-US" dirty="0" err="1" smtClean="0"/>
              <a:t>preceeding</a:t>
            </a:r>
            <a:r>
              <a:rPr lang="en-US" dirty="0" smtClean="0"/>
              <a:t> the P.Y</a:t>
            </a:r>
            <a:endParaRPr lang="en-US" dirty="0" smtClean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prism isContent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FF0000"/>
          </a:solidFill>
        </p:spPr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"/>
            <a:ext cx="8229600" cy="6477000"/>
          </a:xfrm>
          <a:solidFill>
            <a:srgbClr val="00B0F0"/>
          </a:solidFill>
        </p:spPr>
        <p:txBody>
          <a:bodyPr>
            <a:normAutofit/>
          </a:bodyPr>
          <a:lstStyle/>
          <a:p>
            <a:endParaRPr lang="en-US" sz="4400" dirty="0" smtClean="0"/>
          </a:p>
          <a:p>
            <a:r>
              <a:rPr lang="en-US" sz="4400" dirty="0" smtClean="0"/>
              <a:t>Resident</a:t>
            </a:r>
            <a:endParaRPr lang="en-US" sz="4400" dirty="0" smtClean="0"/>
          </a:p>
          <a:p>
            <a:pPr>
              <a:buNone/>
            </a:pPr>
            <a:r>
              <a:rPr lang="en-US" sz="4400" dirty="0" smtClean="0"/>
              <a:t>One Basic + Both Additional</a:t>
            </a:r>
            <a:endParaRPr lang="en-US" sz="4400" dirty="0" smtClean="0"/>
          </a:p>
          <a:p>
            <a:r>
              <a:rPr lang="en-US" sz="4400" dirty="0" smtClean="0"/>
              <a:t>NOR</a:t>
            </a:r>
            <a:endParaRPr lang="en-US" sz="4400" dirty="0" smtClean="0"/>
          </a:p>
          <a:p>
            <a:pPr>
              <a:buNone/>
            </a:pPr>
            <a:r>
              <a:rPr lang="en-US" sz="4400" dirty="0" smtClean="0"/>
              <a:t>One Basic + None Additional</a:t>
            </a:r>
            <a:endParaRPr lang="en-US" sz="4400" dirty="0" smtClean="0"/>
          </a:p>
          <a:p>
            <a:r>
              <a:rPr lang="en-US" sz="4400" dirty="0" smtClean="0"/>
              <a:t>NR</a:t>
            </a:r>
            <a:endParaRPr lang="en-US" sz="4400" dirty="0" smtClean="0"/>
          </a:p>
          <a:p>
            <a:pPr>
              <a:buNone/>
            </a:pPr>
            <a:r>
              <a:rPr lang="en-US" sz="4400" dirty="0" smtClean="0"/>
              <a:t>None of The Basic Conditions</a:t>
            </a:r>
            <a:endParaRPr lang="en-US" sz="4400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prism isContent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3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4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6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7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8.xml><?xml version="1.0" encoding="utf-8"?>
<a:theme xmlns:a="http://schemas.openxmlformats.org/drawingml/2006/main" name="8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9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4724</Words>
  <Application>WPS Presentation</Application>
  <PresentationFormat>On-screen Show (4:3)</PresentationFormat>
  <Paragraphs>421</Paragraphs>
  <Slides>56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11</vt:i4>
      </vt:variant>
      <vt:variant>
        <vt:lpstr>主题</vt:lpstr>
      </vt:variant>
      <vt:variant>
        <vt:i4>8</vt:i4>
      </vt:variant>
      <vt:variant>
        <vt:lpstr>幻灯片标题</vt:lpstr>
      </vt:variant>
      <vt:variant>
        <vt:i4>56</vt:i4>
      </vt:variant>
    </vt:vector>
  </HeadingPairs>
  <TitlesOfParts>
    <vt:vector size="75" baseType="lpstr">
      <vt:lpstr>Arial</vt:lpstr>
      <vt:lpstr>SimSun</vt:lpstr>
      <vt:lpstr>Wingdings</vt:lpstr>
      <vt:lpstr>Lucida Handwriting</vt:lpstr>
      <vt:lpstr>Segoe Print</vt:lpstr>
      <vt:lpstr>Aharoni</vt:lpstr>
      <vt:lpstr>Adobe Garamond Pro Bold</vt:lpstr>
      <vt:lpstr>Calibri</vt:lpstr>
      <vt:lpstr>Microsoft YaHei</vt:lpstr>
      <vt:lpstr>Arial Unicode MS</vt:lpstr>
      <vt:lpstr>Baskerville Old Face</vt:lpstr>
      <vt:lpstr>1_Office Theme</vt:lpstr>
      <vt:lpstr>Office Theme</vt:lpstr>
      <vt:lpstr>2_Office Theme</vt:lpstr>
      <vt:lpstr>3_Office Theme</vt:lpstr>
      <vt:lpstr>4_Office Theme</vt:lpstr>
      <vt:lpstr>6_Office Theme</vt:lpstr>
      <vt:lpstr>7_Office Theme</vt:lpstr>
      <vt:lpstr>8_Office Theme</vt:lpstr>
      <vt:lpstr>   Income Tax Law &amp; Accounts  By  Dr.Sujesh.C.P Associate Professor  Department of Commerce R.Sankar Memorial SNDP Yogam College, Koyilandy </vt:lpstr>
      <vt:lpstr>What is Tax?</vt:lpstr>
      <vt:lpstr>Features of Tax</vt:lpstr>
      <vt:lpstr>Tax Structure</vt:lpstr>
      <vt:lpstr>Years</vt:lpstr>
      <vt:lpstr>Person</vt:lpstr>
      <vt:lpstr>Residential Status </vt:lpstr>
      <vt:lpstr>Conditions </vt:lpstr>
      <vt:lpstr>PowerPoint 演示文稿</vt:lpstr>
      <vt:lpstr>Two Elements</vt:lpstr>
      <vt:lpstr>Total Income</vt:lpstr>
      <vt:lpstr> GTI-Heads of Income</vt:lpstr>
      <vt:lpstr> Rates of Tax 	</vt:lpstr>
      <vt:lpstr>Deductions u/s 80</vt:lpstr>
      <vt:lpstr>Salary</vt:lpstr>
      <vt:lpstr>Gross Salary</vt:lpstr>
      <vt:lpstr>Basic Salary Etc.</vt:lpstr>
      <vt:lpstr>Allowances</vt:lpstr>
      <vt:lpstr>Fully Exempted Allowances</vt:lpstr>
      <vt:lpstr>Fully Taxable Allowances</vt:lpstr>
      <vt:lpstr>Partially Taxable Allowances</vt:lpstr>
      <vt:lpstr>Perquisites</vt:lpstr>
      <vt:lpstr>Types of Perquisites</vt:lpstr>
      <vt:lpstr>Fully Exempted</vt:lpstr>
      <vt:lpstr> Taxable in all cases</vt:lpstr>
      <vt:lpstr>Taxable in case of Specified Employees</vt:lpstr>
      <vt:lpstr>Profit in Lieu of Salary</vt:lpstr>
      <vt:lpstr>Gross Salary</vt:lpstr>
      <vt:lpstr>Salary Income</vt:lpstr>
      <vt:lpstr>Deductions U/S 16</vt:lpstr>
      <vt:lpstr>EA</vt:lpstr>
      <vt:lpstr>Professional Tax</vt:lpstr>
      <vt:lpstr>Salary Income</vt:lpstr>
      <vt:lpstr>House Property</vt:lpstr>
      <vt:lpstr>NAV</vt:lpstr>
      <vt:lpstr>Section 24</vt:lpstr>
      <vt:lpstr>Standard Deductions</vt:lpstr>
      <vt:lpstr>Interest on Loan</vt:lpstr>
      <vt:lpstr>HP Income</vt:lpstr>
      <vt:lpstr>Let out </vt:lpstr>
      <vt:lpstr>Business or Profession</vt:lpstr>
      <vt:lpstr>Computation of Business Income</vt:lpstr>
      <vt:lpstr>Professional Income</vt:lpstr>
      <vt:lpstr>Capital Gains</vt:lpstr>
      <vt:lpstr>Capital Gains-Types</vt:lpstr>
      <vt:lpstr>Computation of STCG</vt:lpstr>
      <vt:lpstr>Computation of LTCG</vt:lpstr>
      <vt:lpstr>Total Capital Gain</vt:lpstr>
      <vt:lpstr>Income from Other Sources</vt:lpstr>
      <vt:lpstr>Items of Incomes</vt:lpstr>
      <vt:lpstr>GTI</vt:lpstr>
      <vt:lpstr>Deductions -80</vt:lpstr>
      <vt:lpstr>Total Income</vt:lpstr>
      <vt:lpstr>Tax</vt:lpstr>
      <vt:lpstr>The End</vt:lpstr>
      <vt:lpstr> Thank You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Income Tax Law &amp; Accounts  By  Dr.Sujesh.C.P Associate Professor  Department of Commerce R.Sankar Memorial SNDP Yogam College, Koyilandy </dc:title>
  <dc:creator>user</dc:creator>
  <cp:lastModifiedBy>shaji</cp:lastModifiedBy>
  <cp:revision>4</cp:revision>
  <dcterms:created xsi:type="dcterms:W3CDTF">2006-08-16T00:00:00Z</dcterms:created>
  <dcterms:modified xsi:type="dcterms:W3CDTF">2019-11-04T16:42:17Z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1033-11.2.0.8991</vt:lpwstr>
  </property>
</Properties>
</file>