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57" r:id="rId7"/>
    <p:sldId id="258"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5638800"/>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smtClean="0"/>
              <a:t>MARKETING MIX</a:t>
            </a:r>
            <a:endParaRPr lang="en-US" dirty="0"/>
          </a:p>
        </p:txBody>
      </p:sp>
      <p:sp>
        <p:nvSpPr>
          <p:cNvPr id="3" name="Subtitle 2"/>
          <p:cNvSpPr>
            <a:spLocks noGrp="1"/>
          </p:cNvSpPr>
          <p:nvPr>
            <p:ph type="subTitle" idx="1"/>
          </p:nvPr>
        </p:nvSpPr>
        <p:spPr>
          <a:xfrm>
            <a:off x="1371600" y="4495800"/>
            <a:ext cx="6400800" cy="1143000"/>
          </a:xfr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a:normAutofit lnSpcReduction="10000"/>
          </a:bodyPr>
          <a:lstStyle/>
          <a:p>
            <a:r>
              <a:rPr lang="en-US" dirty="0" smtClean="0"/>
              <a:t>BY</a:t>
            </a:r>
          </a:p>
          <a:p>
            <a:r>
              <a:rPr lang="en-US" dirty="0" err="1" smtClean="0"/>
              <a:t>Manu.P</a:t>
            </a:r>
            <a:endParaRPr lang="en-US" dirty="0"/>
          </a:p>
        </p:txBody>
      </p:sp>
    </p:spTree>
    <p:extLst>
      <p:ext uri="{BB962C8B-B14F-4D97-AF65-F5344CB8AC3E}">
        <p14:creationId xmlns:p14="http://schemas.microsoft.com/office/powerpoint/2010/main" val="170152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Thank you!</a:t>
            </a:r>
            <a:endParaRPr lang="en-US" dirty="0"/>
          </a:p>
        </p:txBody>
      </p:sp>
    </p:spTree>
    <p:extLst>
      <p:ext uri="{BB962C8B-B14F-4D97-AF65-F5344CB8AC3E}">
        <p14:creationId xmlns:p14="http://schemas.microsoft.com/office/powerpoint/2010/main" val="16523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Mix</a:t>
            </a:r>
          </a:p>
        </p:txBody>
      </p:sp>
      <p:sp>
        <p:nvSpPr>
          <p:cNvPr id="3" name="Content Placeholder 2"/>
          <p:cNvSpPr>
            <a:spLocks noGrp="1"/>
          </p:cNvSpPr>
          <p:nvPr>
            <p:ph idx="1"/>
          </p:nvPr>
        </p:nvSpPr>
        <p:spPr/>
        <p:txBody>
          <a:bodyPr/>
          <a:lstStyle/>
          <a:p>
            <a:r>
              <a:rPr lang="en-US" dirty="0" smtClean="0"/>
              <a:t>The </a:t>
            </a:r>
            <a:r>
              <a:rPr lang="en-US" dirty="0"/>
              <a:t>marketing mix is probably the most famous marketing term. Its elements are the basic, tactical components of a marketing plan. Also known as the Four P's</a:t>
            </a:r>
            <a:endParaRPr lang="en-US" dirty="0"/>
          </a:p>
        </p:txBody>
      </p:sp>
    </p:spTree>
    <p:extLst>
      <p:ext uri="{BB962C8B-B14F-4D97-AF65-F5344CB8AC3E}">
        <p14:creationId xmlns:p14="http://schemas.microsoft.com/office/powerpoint/2010/main" val="3436542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Marketing </a:t>
            </a:r>
            <a:r>
              <a:rPr lang="en-US" dirty="0" smtClean="0"/>
              <a:t>Mix </a:t>
            </a:r>
            <a:r>
              <a:rPr lang="en-US" dirty="0"/>
              <a:t>(4 Ps</a:t>
            </a:r>
            <a:r>
              <a:rPr lang="en-US" dirty="0" smtClean="0"/>
              <a:t>)</a:t>
            </a:r>
            <a:endParaRPr lang="en-US" dirty="0"/>
          </a:p>
        </p:txBody>
      </p:sp>
      <p:sp>
        <p:nvSpPr>
          <p:cNvPr id="3" name="Content Placeholder 2"/>
          <p:cNvSpPr>
            <a:spLocks noGrp="1"/>
          </p:cNvSpPr>
          <p:nvPr>
            <p:ph idx="1"/>
          </p:nvPr>
        </p:nvSpPr>
        <p:spPr/>
        <p:txBody>
          <a:bodyPr/>
          <a:lstStyle/>
          <a:p>
            <a:r>
              <a:rPr lang="en-US" dirty="0" smtClean="0"/>
              <a:t>Product</a:t>
            </a:r>
          </a:p>
          <a:p>
            <a:r>
              <a:rPr lang="en-US" dirty="0" smtClean="0"/>
              <a:t>Promotion</a:t>
            </a:r>
          </a:p>
          <a:p>
            <a:r>
              <a:rPr lang="en-US" dirty="0" smtClean="0"/>
              <a:t>Pricing</a:t>
            </a:r>
          </a:p>
          <a:p>
            <a:r>
              <a:rPr lang="en-US" dirty="0" smtClean="0"/>
              <a:t>Place</a:t>
            </a:r>
            <a:endParaRPr lang="en-US" dirty="0"/>
          </a:p>
        </p:txBody>
      </p:sp>
    </p:spTree>
    <p:extLst>
      <p:ext uri="{BB962C8B-B14F-4D97-AF65-F5344CB8AC3E}">
        <p14:creationId xmlns:p14="http://schemas.microsoft.com/office/powerpoint/2010/main" val="3221542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Mix (4 Ps)</a:t>
            </a:r>
          </a:p>
        </p:txBody>
      </p:sp>
      <p:sp>
        <p:nvSpPr>
          <p:cNvPr id="3" name="Content Placeholder 2"/>
          <p:cNvSpPr>
            <a:spLocks noGrp="1"/>
          </p:cNvSpPr>
          <p:nvPr>
            <p:ph idx="1"/>
          </p:nvPr>
        </p:nvSpPr>
        <p:spPr/>
        <p:txBody>
          <a:bodyPr/>
          <a:lstStyle/>
          <a:p>
            <a:r>
              <a:rPr lang="en-US" dirty="0"/>
              <a:t>Product: The product, service, or program includes both tangible and intangible elements</a:t>
            </a:r>
            <a:r>
              <a:rPr lang="en-US" dirty="0" smtClean="0"/>
              <a:t>.</a:t>
            </a:r>
          </a:p>
          <a:p>
            <a:r>
              <a:rPr lang="en-US" dirty="0" smtClean="0"/>
              <a:t>Price</a:t>
            </a:r>
            <a:r>
              <a:rPr lang="en-US" dirty="0"/>
              <a:t>: The price is what the customer pays. The benefits of the product have to be great enough to warrant the price. Price includes all costs associated with the product, service, or program.</a:t>
            </a:r>
            <a:endParaRPr lang="en-US" dirty="0"/>
          </a:p>
        </p:txBody>
      </p:sp>
    </p:spTree>
    <p:extLst>
      <p:ext uri="{BB962C8B-B14F-4D97-AF65-F5344CB8AC3E}">
        <p14:creationId xmlns:p14="http://schemas.microsoft.com/office/powerpoint/2010/main" val="930805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Place: The place is where the customer receives the product, service, or program. The place of delivery. The organization must determine how much the target market is willing to pay for atmosphere and physical resources of place.</a:t>
            </a:r>
            <a:endParaRPr lang="en-US" dirty="0"/>
          </a:p>
        </p:txBody>
      </p:sp>
    </p:spTree>
    <p:extLst>
      <p:ext uri="{BB962C8B-B14F-4D97-AF65-F5344CB8AC3E}">
        <p14:creationId xmlns:p14="http://schemas.microsoft.com/office/powerpoint/2010/main" val="4021696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Mix (4 </a:t>
            </a:r>
            <a:r>
              <a:rPr lang="en-US" dirty="0" smtClean="0"/>
              <a:t>Ps)</a:t>
            </a:r>
            <a:endParaRPr lang="en-US" dirty="0"/>
          </a:p>
        </p:txBody>
      </p:sp>
      <p:sp>
        <p:nvSpPr>
          <p:cNvPr id="3" name="Content Placeholder 2"/>
          <p:cNvSpPr>
            <a:spLocks noGrp="1"/>
          </p:cNvSpPr>
          <p:nvPr>
            <p:ph idx="1"/>
          </p:nvPr>
        </p:nvSpPr>
        <p:spPr/>
        <p:txBody>
          <a:bodyPr/>
          <a:lstStyle/>
          <a:p>
            <a:r>
              <a:rPr lang="en-US" dirty="0" smtClean="0"/>
              <a:t>Promotion</a:t>
            </a:r>
            <a:r>
              <a:rPr lang="en-US" dirty="0"/>
              <a:t>: includes all forms of communication you use to communicate the benefits of your offering to the target market(s). The objective is to persuade the customer in such a way that he or she recognizes that your offering is uniquely qualified to meet his or her needs.</a:t>
            </a:r>
            <a:r>
              <a:rPr lang="en-US" dirty="0"/>
              <a:t/>
            </a:r>
            <a:br>
              <a:rPr lang="en-US" dirty="0"/>
            </a:br>
            <a:endParaRPr lang="en-US" dirty="0"/>
          </a:p>
        </p:txBody>
      </p:sp>
    </p:spTree>
    <p:extLst>
      <p:ext uri="{BB962C8B-B14F-4D97-AF65-F5344CB8AC3E}">
        <p14:creationId xmlns:p14="http://schemas.microsoft.com/office/powerpoint/2010/main" val="3480682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Promotion mix</a:t>
            </a:r>
            <a:endParaRPr lang="en-US" dirty="0"/>
          </a:p>
        </p:txBody>
      </p:sp>
      <p:sp>
        <p:nvSpPr>
          <p:cNvPr id="3" name="Content Placeholder 2"/>
          <p:cNvSpPr>
            <a:spLocks noGrp="1"/>
          </p:cNvSpPr>
          <p:nvPr>
            <p:ph idx="1"/>
          </p:nvPr>
        </p:nvSpPr>
        <p:spPr/>
        <p:txBody>
          <a:bodyPr/>
          <a:lstStyle/>
          <a:p>
            <a:r>
              <a:rPr lang="en-US" dirty="0"/>
              <a:t>The term promotion mix is commonly used to refer to the types of communication that are available: advertising, public relations, personal selling, publicity, and sales promotion. Some authors include direct marketing. Word of mouth, though seldom discussed, is powerful promotion.</a:t>
            </a:r>
            <a:endParaRPr lang="en-US" dirty="0"/>
          </a:p>
        </p:txBody>
      </p:sp>
    </p:spTree>
    <p:extLst>
      <p:ext uri="{BB962C8B-B14F-4D97-AF65-F5344CB8AC3E}">
        <p14:creationId xmlns:p14="http://schemas.microsoft.com/office/powerpoint/2010/main" val="321712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Elements of the Marketing Mix</a:t>
            </a:r>
            <a:endParaRPr lang="en-US" dirty="0"/>
          </a:p>
        </p:txBody>
      </p:sp>
      <p:sp>
        <p:nvSpPr>
          <p:cNvPr id="3" name="Content Placeholder 2"/>
          <p:cNvSpPr>
            <a:spLocks noGrp="1"/>
          </p:cNvSpPr>
          <p:nvPr>
            <p:ph idx="1"/>
          </p:nvPr>
        </p:nvSpPr>
        <p:spPr/>
        <p:txBody>
          <a:bodyPr/>
          <a:lstStyle/>
          <a:p>
            <a:r>
              <a:rPr lang="en-US" dirty="0"/>
              <a:t/>
            </a:r>
            <a:br>
              <a:rPr lang="en-US" dirty="0"/>
            </a:br>
            <a:r>
              <a:rPr lang="en-US" dirty="0"/>
              <a:t>Sub-</a:t>
            </a:r>
            <a:r>
              <a:rPr lang="en-US" dirty="0" err="1"/>
              <a:t>ElementsPRODUCTProduct</a:t>
            </a:r>
            <a:r>
              <a:rPr lang="en-US" dirty="0"/>
              <a:t> </a:t>
            </a:r>
            <a:r>
              <a:rPr lang="en-US" dirty="0" err="1"/>
              <a:t>designProduct</a:t>
            </a:r>
            <a:r>
              <a:rPr lang="en-US" dirty="0"/>
              <a:t> </a:t>
            </a:r>
            <a:r>
              <a:rPr lang="en-US" dirty="0" err="1"/>
              <a:t>positioningProduct</a:t>
            </a:r>
            <a:r>
              <a:rPr lang="en-US" dirty="0"/>
              <a:t> name and </a:t>
            </a:r>
            <a:r>
              <a:rPr lang="en-US" dirty="0" err="1"/>
              <a:t>brandingPackaging</a:t>
            </a:r>
            <a:r>
              <a:rPr lang="en-US" dirty="0"/>
              <a:t> and </a:t>
            </a:r>
            <a:r>
              <a:rPr lang="en-US" dirty="0" err="1"/>
              <a:t>labelingBreadth</a:t>
            </a:r>
            <a:r>
              <a:rPr lang="en-US" dirty="0"/>
              <a:t> and depth of product </a:t>
            </a:r>
            <a:r>
              <a:rPr lang="en-US" dirty="0" err="1"/>
              <a:t>LineLevel</a:t>
            </a:r>
            <a:r>
              <a:rPr lang="en-US" dirty="0"/>
              <a:t> and type of customer </a:t>
            </a:r>
            <a:r>
              <a:rPr lang="en-US" dirty="0" err="1"/>
              <a:t>serviceProduct</a:t>
            </a:r>
            <a:r>
              <a:rPr lang="en-US" dirty="0"/>
              <a:t> </a:t>
            </a:r>
            <a:r>
              <a:rPr lang="en-US" dirty="0" err="1"/>
              <a:t>warrantyNew</a:t>
            </a:r>
            <a:r>
              <a:rPr lang="en-US" dirty="0"/>
              <a:t> product development </a:t>
            </a:r>
            <a:r>
              <a:rPr lang="en-US" dirty="0" err="1"/>
              <a:t>processProduct</a:t>
            </a:r>
            <a:r>
              <a:rPr lang="en-US" dirty="0"/>
              <a:t> life cycle strategies</a:t>
            </a:r>
            <a:endParaRPr lang="en-US" dirty="0"/>
          </a:p>
        </p:txBody>
      </p:sp>
    </p:spTree>
    <p:extLst>
      <p:ext uri="{BB962C8B-B14F-4D97-AF65-F5344CB8AC3E}">
        <p14:creationId xmlns:p14="http://schemas.microsoft.com/office/powerpoint/2010/main" val="2614904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Manufacturer, </a:t>
            </a:r>
            <a:r>
              <a:rPr lang="en-US" dirty="0"/>
              <a:t>wholesaler and retailer </a:t>
            </a:r>
            <a:r>
              <a:rPr lang="en-US" dirty="0" smtClean="0"/>
              <a:t>selling </a:t>
            </a:r>
            <a:r>
              <a:rPr lang="en-US" dirty="0" err="1" smtClean="0"/>
              <a:t>PricesTerms</a:t>
            </a:r>
            <a:r>
              <a:rPr lang="en-US" dirty="0" smtClean="0"/>
              <a:t> </a:t>
            </a:r>
            <a:r>
              <a:rPr lang="en-US" dirty="0"/>
              <a:t>and </a:t>
            </a:r>
            <a:r>
              <a:rPr lang="en-US" dirty="0" err="1"/>
              <a:t>conditionsBidding</a:t>
            </a:r>
            <a:r>
              <a:rPr lang="en-US" dirty="0"/>
              <a:t> </a:t>
            </a:r>
            <a:r>
              <a:rPr lang="en-US" dirty="0" err="1"/>
              <a:t>tacticsDiscount</a:t>
            </a:r>
            <a:r>
              <a:rPr lang="en-US" dirty="0"/>
              <a:t> </a:t>
            </a:r>
            <a:r>
              <a:rPr lang="en-US" dirty="0" err="1"/>
              <a:t>policiesNew</a:t>
            </a:r>
            <a:r>
              <a:rPr lang="en-US" dirty="0"/>
              <a:t> product pricing (Skim Vs. Penetrating Pricing)</a:t>
            </a:r>
            <a:endParaRPr lang="en-US" dirty="0"/>
          </a:p>
        </p:txBody>
      </p:sp>
    </p:spTree>
    <p:extLst>
      <p:ext uri="{BB962C8B-B14F-4D97-AF65-F5344CB8AC3E}">
        <p14:creationId xmlns:p14="http://schemas.microsoft.com/office/powerpoint/2010/main" val="1946528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266</Words>
  <Application>Microsoft Office PowerPoint</Application>
  <PresentationFormat>On-screen Show (4:3)</PresentationFormat>
  <Paragraphs>22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MARKETING MIX</vt:lpstr>
      <vt:lpstr>Marketing Mix</vt:lpstr>
      <vt:lpstr>Marketing Mix (4 Ps)</vt:lpstr>
      <vt:lpstr>Marketing Mix (4 Ps)</vt:lpstr>
      <vt:lpstr>PowerPoint Presentation</vt:lpstr>
      <vt:lpstr>Marketing Mix (4 Ps)</vt:lpstr>
      <vt:lpstr>Promotion mix</vt:lpstr>
      <vt:lpstr>Elements of the Marketing Mix</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MIX</dc:title>
  <dc:creator>MY PC</dc:creator>
  <cp:lastModifiedBy>MY PC</cp:lastModifiedBy>
  <cp:revision>4</cp:revision>
  <dcterms:created xsi:type="dcterms:W3CDTF">2006-08-16T00:00:00Z</dcterms:created>
  <dcterms:modified xsi:type="dcterms:W3CDTF">2019-11-05T06:05:26Z</dcterms:modified>
</cp:coreProperties>
</file>