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GRAMMAR &amp; COMMUNICATION IN ENGLISH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B050"/>
                </a:solidFill>
                <a:latin typeface="Informal Roman" panose="030604020304060B0204" pitchFamily="66" charset="0"/>
                <a:cs typeface="Times New Roman" panose="02020603050405020304" pitchFamily="18" charset="0"/>
              </a:rPr>
              <a:t>ADJECTIVES</a:t>
            </a:r>
            <a:br>
              <a:rPr lang="en-US" dirty="0">
                <a:solidFill>
                  <a:srgbClr val="00B050"/>
                </a:solidFill>
                <a:latin typeface="Informal Roman" panose="030604020304060B0204" pitchFamily="66" charset="0"/>
              </a:rPr>
            </a:br>
            <a:r>
              <a:rPr lang="en-US" sz="4000" dirty="0">
                <a:solidFill>
                  <a:srgbClr val="00B050"/>
                </a:solidFill>
                <a:latin typeface="Informal Roman" panose="030604020304060B0204" pitchFamily="66" charset="0"/>
              </a:rPr>
              <a:t>WORDS WHICH QUALIFY NOUNS</a:t>
            </a:r>
            <a:br>
              <a:rPr lang="en-US" sz="40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3886200"/>
            <a:ext cx="5486400" cy="1752600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Dr V S Anita</a:t>
            </a:r>
          </a:p>
          <a:p>
            <a:r>
              <a:rPr lang="en-US" dirty="0">
                <a:solidFill>
                  <a:srgbClr val="00B0F0"/>
                </a:solidFill>
              </a:rPr>
              <a:t>Associate Professor </a:t>
            </a:r>
          </a:p>
          <a:p>
            <a:r>
              <a:rPr lang="en-US" dirty="0">
                <a:solidFill>
                  <a:srgbClr val="00B0F0"/>
                </a:solidFill>
              </a:rPr>
              <a:t>Department of English </a:t>
            </a:r>
          </a:p>
        </p:txBody>
      </p:sp>
    </p:spTree>
    <p:extLst>
      <p:ext uri="{BB962C8B-B14F-4D97-AF65-F5344CB8AC3E}">
        <p14:creationId xmlns:p14="http://schemas.microsoft.com/office/powerpoint/2010/main" val="416907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Adjectives answer the questions – </a:t>
            </a:r>
            <a:r>
              <a:rPr lang="en-US" b="1" dirty="0"/>
              <a:t>what kind, how many, whose, which one </a:t>
            </a:r>
          </a:p>
          <a:p>
            <a:pPr marL="0" indent="0">
              <a:buNone/>
            </a:pPr>
            <a:r>
              <a:rPr lang="en-US" dirty="0"/>
              <a:t> in other words, they function as “modifiers” in a sentence (</a:t>
            </a:r>
            <a:r>
              <a:rPr lang="en-US" b="1" dirty="0"/>
              <a:t>word level </a:t>
            </a:r>
            <a:r>
              <a:rPr lang="en-US" dirty="0"/>
              <a:t>adjectives appear before the noun/pronoun while phrase or clause level adjectives appear after nouns)</a:t>
            </a:r>
          </a:p>
          <a:p>
            <a:pPr marL="0" indent="0">
              <a:buNone/>
            </a:pPr>
            <a:r>
              <a:rPr lang="en-US" dirty="0"/>
              <a:t>Thomas pulled the </a:t>
            </a:r>
            <a:r>
              <a:rPr lang="en-US" b="1" dirty="0"/>
              <a:t>black</a:t>
            </a:r>
            <a:r>
              <a:rPr lang="en-US" dirty="0"/>
              <a:t> wagon down the street. (what kind of wagon?)</a:t>
            </a:r>
          </a:p>
          <a:p>
            <a:pPr marL="0" indent="0">
              <a:buNone/>
            </a:pPr>
            <a:r>
              <a:rPr lang="en-US" dirty="0"/>
              <a:t>A man </a:t>
            </a:r>
            <a:r>
              <a:rPr lang="en-US" b="1" dirty="0"/>
              <a:t>with a hunchback </a:t>
            </a:r>
            <a:r>
              <a:rPr lang="en-US" dirty="0"/>
              <a:t>came there.(which man?)</a:t>
            </a:r>
          </a:p>
          <a:p>
            <a:pPr marL="0" indent="0">
              <a:buNone/>
            </a:pPr>
            <a:r>
              <a:rPr lang="en-US" dirty="0"/>
              <a:t>All students </a:t>
            </a:r>
            <a:r>
              <a:rPr lang="en-US" b="1" dirty="0"/>
              <a:t>whose bikes are illegally parked </a:t>
            </a:r>
            <a:r>
              <a:rPr lang="en-US" dirty="0"/>
              <a:t>will be booked. (which students?)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153400" cy="5973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Types of Adjectives-</a:t>
            </a:r>
          </a:p>
          <a:p>
            <a:pPr marL="514350" indent="-514350">
              <a:buAutoNum type="arabicPeriod"/>
            </a:pPr>
            <a:r>
              <a:rPr lang="en-US" b="1" dirty="0"/>
              <a:t>Demonstratives-</a:t>
            </a:r>
            <a:r>
              <a:rPr lang="en-US" dirty="0"/>
              <a:t> this, that, these, those</a:t>
            </a:r>
          </a:p>
          <a:p>
            <a:pPr marL="0" indent="0">
              <a:buNone/>
            </a:pPr>
            <a:r>
              <a:rPr lang="en-US" dirty="0"/>
              <a:t> This </a:t>
            </a:r>
            <a:r>
              <a:rPr lang="en-US" b="1" dirty="0"/>
              <a:t>car</a:t>
            </a:r>
            <a:r>
              <a:rPr lang="en-US" dirty="0"/>
              <a:t> belongs to the manager. </a:t>
            </a:r>
          </a:p>
          <a:p>
            <a:pPr marL="0" indent="0">
              <a:buNone/>
            </a:pPr>
            <a:r>
              <a:rPr lang="en-US" dirty="0"/>
              <a:t>This </a:t>
            </a:r>
            <a:r>
              <a:rPr lang="en-US" b="1" dirty="0"/>
              <a:t>man</a:t>
            </a:r>
            <a:r>
              <a:rPr lang="en-US" dirty="0"/>
              <a:t> was once a gardener.</a:t>
            </a:r>
          </a:p>
          <a:p>
            <a:pPr marL="0" indent="0">
              <a:buNone/>
            </a:pPr>
            <a:r>
              <a:rPr lang="en-US" dirty="0"/>
              <a:t> That </a:t>
            </a:r>
            <a:r>
              <a:rPr lang="en-US" b="1" dirty="0"/>
              <a:t>house</a:t>
            </a:r>
            <a:r>
              <a:rPr lang="en-US" dirty="0"/>
              <a:t> is being renovated.</a:t>
            </a:r>
          </a:p>
          <a:p>
            <a:pPr marL="0" indent="0">
              <a:buNone/>
            </a:pPr>
            <a:r>
              <a:rPr lang="en-US" dirty="0"/>
              <a:t> That </a:t>
            </a:r>
            <a:r>
              <a:rPr lang="en-US" b="1" dirty="0"/>
              <a:t>man</a:t>
            </a:r>
            <a:r>
              <a:rPr lang="en-US" dirty="0"/>
              <a:t> looks weak.</a:t>
            </a:r>
          </a:p>
          <a:p>
            <a:pPr marL="0" indent="0">
              <a:buNone/>
            </a:pPr>
            <a:r>
              <a:rPr lang="en-US" dirty="0"/>
              <a:t> These </a:t>
            </a:r>
            <a:r>
              <a:rPr lang="en-US" b="1" dirty="0"/>
              <a:t>oranges</a:t>
            </a:r>
            <a:r>
              <a:rPr lang="en-US" dirty="0"/>
              <a:t> are sweet./ These </a:t>
            </a:r>
            <a:r>
              <a:rPr lang="en-US" b="1" dirty="0"/>
              <a:t>flowers</a:t>
            </a:r>
            <a:r>
              <a:rPr lang="en-US" dirty="0"/>
              <a:t> are lovely.</a:t>
            </a:r>
          </a:p>
          <a:p>
            <a:pPr marL="0" indent="0">
              <a:buNone/>
            </a:pPr>
            <a:r>
              <a:rPr lang="en-US" dirty="0"/>
              <a:t> Those </a:t>
            </a:r>
            <a:r>
              <a:rPr lang="en-US" b="1" dirty="0"/>
              <a:t>students</a:t>
            </a:r>
            <a:r>
              <a:rPr lang="en-US" dirty="0"/>
              <a:t> are tall./ Those </a:t>
            </a:r>
            <a:r>
              <a:rPr lang="en-US" b="1" dirty="0"/>
              <a:t>buildings</a:t>
            </a:r>
            <a:r>
              <a:rPr lang="en-US" dirty="0"/>
              <a:t> need to be painted.</a:t>
            </a:r>
          </a:p>
        </p:txBody>
      </p:sp>
    </p:spTree>
    <p:extLst>
      <p:ext uri="{BB962C8B-B14F-4D97-AF65-F5344CB8AC3E}">
        <p14:creationId xmlns:p14="http://schemas.microsoft.com/office/powerpoint/2010/main" val="2930454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 2. </a:t>
            </a:r>
            <a:r>
              <a:rPr lang="en-US" b="1" dirty="0"/>
              <a:t>Distributive</a:t>
            </a:r>
            <a:r>
              <a:rPr lang="en-US" dirty="0"/>
              <a:t> –each ,every, either, neither</a:t>
            </a:r>
          </a:p>
          <a:p>
            <a:pPr marL="0" indent="0">
              <a:buNone/>
            </a:pPr>
            <a:r>
              <a:rPr lang="en-US" dirty="0"/>
              <a:t>   Each </a:t>
            </a:r>
            <a:r>
              <a:rPr lang="en-US" b="1" dirty="0"/>
              <a:t>boy</a:t>
            </a:r>
            <a:r>
              <a:rPr lang="en-US" dirty="0"/>
              <a:t> was given a gift. / The teacher gave an assignment to each </a:t>
            </a:r>
            <a:r>
              <a:rPr lang="en-US" b="1" dirty="0"/>
              <a:t>student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Every </a:t>
            </a:r>
            <a:r>
              <a:rPr lang="en-US" b="1" dirty="0"/>
              <a:t>seat</a:t>
            </a:r>
            <a:r>
              <a:rPr lang="en-US" dirty="0"/>
              <a:t> was occupied./ I have visited </a:t>
            </a:r>
            <a:r>
              <a:rPr lang="en-US" b="1" dirty="0"/>
              <a:t>every</a:t>
            </a:r>
            <a:r>
              <a:rPr lang="en-US" dirty="0"/>
              <a:t> house in that area.</a:t>
            </a:r>
          </a:p>
          <a:p>
            <a:pPr marL="0" indent="0">
              <a:buNone/>
            </a:pPr>
            <a:r>
              <a:rPr lang="en-US" dirty="0"/>
              <a:t> Either of the </a:t>
            </a:r>
            <a:r>
              <a:rPr lang="en-US" b="1" dirty="0"/>
              <a:t>boys</a:t>
            </a:r>
            <a:r>
              <a:rPr lang="en-US" dirty="0"/>
              <a:t> may have taken the book.</a:t>
            </a:r>
          </a:p>
          <a:p>
            <a:pPr marL="0" indent="0">
              <a:buNone/>
            </a:pPr>
            <a:r>
              <a:rPr lang="en-US" dirty="0"/>
              <a:t> I did not see either </a:t>
            </a:r>
            <a:r>
              <a:rPr lang="en-US" b="1" dirty="0" err="1"/>
              <a:t>Rashmi</a:t>
            </a:r>
            <a:r>
              <a:rPr lang="en-US" b="1" dirty="0"/>
              <a:t> </a:t>
            </a:r>
            <a:r>
              <a:rPr lang="en-US" dirty="0"/>
              <a:t>or </a:t>
            </a:r>
            <a:r>
              <a:rPr lang="en-US" b="1" dirty="0"/>
              <a:t>her</a:t>
            </a:r>
            <a:r>
              <a:rPr lang="en-US" dirty="0"/>
              <a:t> </a:t>
            </a:r>
            <a:r>
              <a:rPr lang="en-US" b="1" dirty="0"/>
              <a:t>friend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Either your </a:t>
            </a:r>
            <a:r>
              <a:rPr lang="en-US" b="1" dirty="0"/>
              <a:t>father</a:t>
            </a:r>
            <a:r>
              <a:rPr lang="en-US" dirty="0"/>
              <a:t> or your </a:t>
            </a:r>
            <a:r>
              <a:rPr lang="en-US" b="1" dirty="0"/>
              <a:t>mother</a:t>
            </a:r>
            <a:r>
              <a:rPr lang="en-US" dirty="0"/>
              <a:t> must attend the meeting.</a:t>
            </a:r>
          </a:p>
          <a:p>
            <a:pPr marL="0" indent="0">
              <a:buNone/>
            </a:pPr>
            <a:r>
              <a:rPr lang="en-US" dirty="0"/>
              <a:t>Neither </a:t>
            </a:r>
            <a:r>
              <a:rPr lang="en-US" b="1" dirty="0"/>
              <a:t>my mother</a:t>
            </a:r>
            <a:r>
              <a:rPr lang="en-US" dirty="0"/>
              <a:t> nor my father has scolded me for anything.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8908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821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3. </a:t>
            </a:r>
            <a:r>
              <a:rPr lang="en-US" b="1" dirty="0"/>
              <a:t>Quantitative-</a:t>
            </a:r>
            <a:r>
              <a:rPr lang="en-US" dirty="0"/>
              <a:t> some, any, no, little, few, many, much, one, 29, 2560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Some</a:t>
            </a:r>
            <a:r>
              <a:rPr lang="en-US" dirty="0"/>
              <a:t> milk was spilt on the floor.</a:t>
            </a:r>
          </a:p>
          <a:p>
            <a:pPr marL="0" indent="0">
              <a:buNone/>
            </a:pPr>
            <a:r>
              <a:rPr lang="en-US" dirty="0"/>
              <a:t> I need </a:t>
            </a:r>
            <a:r>
              <a:rPr lang="en-US" b="1" dirty="0"/>
              <a:t>some</a:t>
            </a:r>
            <a:r>
              <a:rPr lang="en-US" dirty="0"/>
              <a:t> tomatoes.</a:t>
            </a:r>
          </a:p>
          <a:p>
            <a:pPr marL="0" indent="0">
              <a:buNone/>
            </a:pPr>
            <a:r>
              <a:rPr lang="en-US" dirty="0"/>
              <a:t> Can you lend me </a:t>
            </a:r>
            <a:r>
              <a:rPr lang="en-US" b="1" dirty="0"/>
              <a:t>any</a:t>
            </a:r>
            <a:r>
              <a:rPr lang="en-US" dirty="0"/>
              <a:t> dress?/Do you need </a:t>
            </a:r>
            <a:r>
              <a:rPr lang="en-US" b="1" dirty="0"/>
              <a:t>any</a:t>
            </a:r>
            <a:r>
              <a:rPr lang="en-US" dirty="0"/>
              <a:t> cash?</a:t>
            </a:r>
          </a:p>
          <a:p>
            <a:pPr marL="0" indent="0">
              <a:buNone/>
            </a:pPr>
            <a:r>
              <a:rPr lang="en-US" dirty="0"/>
              <a:t>  I have </a:t>
            </a:r>
            <a:r>
              <a:rPr lang="en-US" b="1" dirty="0"/>
              <a:t>no</a:t>
            </a:r>
            <a:r>
              <a:rPr lang="en-US" dirty="0"/>
              <a:t> money to lend.</a:t>
            </a:r>
          </a:p>
          <a:p>
            <a:pPr marL="0" indent="0">
              <a:buNone/>
            </a:pPr>
            <a:r>
              <a:rPr lang="en-US" dirty="0"/>
              <a:t>  There is a </a:t>
            </a:r>
            <a:r>
              <a:rPr lang="en-US" b="1" dirty="0"/>
              <a:t>little</a:t>
            </a:r>
            <a:r>
              <a:rPr lang="en-US" dirty="0"/>
              <a:t> chicken gravy in the bowl.</a:t>
            </a:r>
          </a:p>
          <a:p>
            <a:pPr marL="0" indent="0">
              <a:buNone/>
            </a:pPr>
            <a:r>
              <a:rPr lang="en-US" dirty="0"/>
              <a:t>  I have </a:t>
            </a:r>
            <a:r>
              <a:rPr lang="en-US" b="1" dirty="0"/>
              <a:t>few</a:t>
            </a:r>
            <a:r>
              <a:rPr lang="en-US" dirty="0"/>
              <a:t> friends./ I have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b="1" dirty="0"/>
              <a:t>few</a:t>
            </a:r>
            <a:r>
              <a:rPr lang="en-US" dirty="0"/>
              <a:t> friends./</a:t>
            </a:r>
            <a:r>
              <a:rPr lang="en-US" b="1" dirty="0"/>
              <a:t>The</a:t>
            </a:r>
            <a:r>
              <a:rPr lang="en-US" dirty="0"/>
              <a:t> </a:t>
            </a:r>
            <a:r>
              <a:rPr lang="en-US" b="1" dirty="0"/>
              <a:t>few</a:t>
            </a:r>
            <a:r>
              <a:rPr lang="en-US" dirty="0"/>
              <a:t> friends I have, live abroad.</a:t>
            </a:r>
          </a:p>
          <a:p>
            <a:pPr marL="0" indent="0">
              <a:buNone/>
            </a:pPr>
            <a:r>
              <a:rPr lang="en-US" dirty="0"/>
              <a:t> I have </a:t>
            </a:r>
            <a:r>
              <a:rPr lang="en-US" b="1" dirty="0"/>
              <a:t>many</a:t>
            </a:r>
            <a:r>
              <a:rPr lang="en-US" dirty="0"/>
              <a:t> books in my library.</a:t>
            </a:r>
          </a:p>
        </p:txBody>
      </p:sp>
    </p:spTree>
    <p:extLst>
      <p:ext uri="{BB962C8B-B14F-4D97-AF65-F5344CB8AC3E}">
        <p14:creationId xmlns:p14="http://schemas.microsoft.com/office/powerpoint/2010/main" val="114104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Much</a:t>
            </a:r>
            <a:r>
              <a:rPr lang="en-US" dirty="0"/>
              <a:t> of the food was wasted.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One</a:t>
            </a:r>
            <a:r>
              <a:rPr lang="en-US" dirty="0"/>
              <a:t> apple costs 5 Rupees.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20</a:t>
            </a:r>
            <a:r>
              <a:rPr lang="en-US" dirty="0"/>
              <a:t> men were needed to lift the overturned bus.</a:t>
            </a:r>
          </a:p>
          <a:p>
            <a:pPr marL="0" indent="0">
              <a:buNone/>
            </a:pPr>
            <a:r>
              <a:rPr lang="en-US" dirty="0"/>
              <a:t> The library has around </a:t>
            </a:r>
            <a:r>
              <a:rPr lang="en-US" b="1" dirty="0"/>
              <a:t>2453</a:t>
            </a:r>
            <a:r>
              <a:rPr lang="en-US" dirty="0"/>
              <a:t> books , </a:t>
            </a:r>
            <a:r>
              <a:rPr lang="en-US" b="1" dirty="0"/>
              <a:t>76</a:t>
            </a:r>
            <a:r>
              <a:rPr lang="en-US" dirty="0"/>
              <a:t> journals and </a:t>
            </a:r>
            <a:r>
              <a:rPr lang="en-US" b="1" dirty="0"/>
              <a:t>31</a:t>
            </a:r>
            <a:r>
              <a:rPr lang="en-US" dirty="0"/>
              <a:t> newspapers.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70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4. Interrogative-which, what, whose</a:t>
            </a:r>
          </a:p>
          <a:p>
            <a:pPr marL="0" indent="0">
              <a:buNone/>
            </a:pPr>
            <a:r>
              <a:rPr lang="en-US" dirty="0"/>
              <a:t>   Which </a:t>
            </a:r>
            <a:r>
              <a:rPr lang="en-US" b="1" dirty="0"/>
              <a:t>book</a:t>
            </a:r>
            <a:r>
              <a:rPr lang="en-US" dirty="0"/>
              <a:t> is yours- the red one or blue?</a:t>
            </a:r>
          </a:p>
          <a:p>
            <a:pPr marL="0" indent="0">
              <a:buNone/>
            </a:pPr>
            <a:r>
              <a:rPr lang="en-US" dirty="0"/>
              <a:t>   What </a:t>
            </a:r>
            <a:r>
              <a:rPr lang="en-US" b="1" dirty="0"/>
              <a:t>time</a:t>
            </a:r>
            <a:r>
              <a:rPr lang="en-US" dirty="0"/>
              <a:t> will you come?</a:t>
            </a:r>
          </a:p>
          <a:p>
            <a:pPr marL="0" indent="0">
              <a:buNone/>
            </a:pPr>
            <a:r>
              <a:rPr lang="en-US" dirty="0"/>
              <a:t>    Whose </a:t>
            </a:r>
            <a:r>
              <a:rPr lang="en-US" b="1" dirty="0"/>
              <a:t>house</a:t>
            </a:r>
            <a:r>
              <a:rPr lang="en-US" dirty="0"/>
              <a:t> is being decorated?</a:t>
            </a:r>
          </a:p>
          <a:p>
            <a:pPr marL="0" indent="0">
              <a:buNone/>
            </a:pPr>
            <a:r>
              <a:rPr lang="en-US" dirty="0"/>
              <a:t>    Which </a:t>
            </a:r>
            <a:r>
              <a:rPr lang="en-US" b="1" dirty="0"/>
              <a:t>boy</a:t>
            </a:r>
            <a:r>
              <a:rPr lang="en-US" dirty="0"/>
              <a:t> stood first in class?</a:t>
            </a:r>
          </a:p>
          <a:p>
            <a:pPr marL="0" indent="0">
              <a:buNone/>
            </a:pPr>
            <a:r>
              <a:rPr lang="en-US" dirty="0"/>
              <a:t>    What </a:t>
            </a:r>
            <a:r>
              <a:rPr lang="en-US" b="1" dirty="0" err="1"/>
              <a:t>colour</a:t>
            </a:r>
            <a:r>
              <a:rPr lang="en-US" dirty="0"/>
              <a:t> is your car?</a:t>
            </a:r>
          </a:p>
          <a:p>
            <a:pPr marL="0" indent="0">
              <a:buNone/>
            </a:pPr>
            <a:r>
              <a:rPr lang="en-US" dirty="0"/>
              <a:t>    Whose </a:t>
            </a:r>
            <a:r>
              <a:rPr lang="en-US" b="1" dirty="0"/>
              <a:t>hair</a:t>
            </a:r>
            <a:r>
              <a:rPr lang="en-US" dirty="0"/>
              <a:t> is longer- yours or your sister’s?</a:t>
            </a:r>
          </a:p>
        </p:txBody>
      </p:sp>
    </p:spTree>
    <p:extLst>
      <p:ext uri="{BB962C8B-B14F-4D97-AF65-F5344CB8AC3E}">
        <p14:creationId xmlns:p14="http://schemas.microsoft.com/office/powerpoint/2010/main" val="868757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5. </a:t>
            </a:r>
            <a:r>
              <a:rPr lang="en-US" b="1" dirty="0"/>
              <a:t>Possessive</a:t>
            </a:r>
            <a:r>
              <a:rPr lang="en-US" dirty="0"/>
              <a:t> – my, your, his, her, their, its</a:t>
            </a:r>
          </a:p>
          <a:p>
            <a:pPr marL="0" indent="0">
              <a:buNone/>
            </a:pPr>
            <a:r>
              <a:rPr lang="en-US" dirty="0"/>
              <a:t>   My </a:t>
            </a:r>
            <a:r>
              <a:rPr lang="en-US" b="1" dirty="0"/>
              <a:t>house</a:t>
            </a:r>
            <a:r>
              <a:rPr lang="en-US" dirty="0"/>
              <a:t> is near the church.</a:t>
            </a:r>
          </a:p>
          <a:p>
            <a:pPr marL="0" indent="0">
              <a:buNone/>
            </a:pPr>
            <a:r>
              <a:rPr lang="en-US" dirty="0"/>
              <a:t>   Your </a:t>
            </a:r>
            <a:r>
              <a:rPr lang="en-US" b="1" dirty="0"/>
              <a:t>car</a:t>
            </a:r>
            <a:r>
              <a:rPr lang="en-US" dirty="0"/>
              <a:t> looks brand new.</a:t>
            </a:r>
          </a:p>
          <a:p>
            <a:pPr marL="0" indent="0">
              <a:buNone/>
            </a:pPr>
            <a:r>
              <a:rPr lang="en-US" dirty="0"/>
              <a:t>   His </a:t>
            </a:r>
            <a:r>
              <a:rPr lang="en-US" b="1" dirty="0"/>
              <a:t>mother</a:t>
            </a:r>
            <a:r>
              <a:rPr lang="en-US" dirty="0"/>
              <a:t> is an accountant.</a:t>
            </a:r>
          </a:p>
          <a:p>
            <a:pPr marL="0" indent="0">
              <a:buNone/>
            </a:pPr>
            <a:r>
              <a:rPr lang="en-US" dirty="0"/>
              <a:t>   Her </a:t>
            </a:r>
            <a:r>
              <a:rPr lang="en-US" b="1" dirty="0"/>
              <a:t>necklace</a:t>
            </a:r>
            <a:r>
              <a:rPr lang="en-US" dirty="0"/>
              <a:t> is very expensive.</a:t>
            </a:r>
          </a:p>
          <a:p>
            <a:pPr marL="0" indent="0">
              <a:buNone/>
            </a:pPr>
            <a:r>
              <a:rPr lang="en-US" dirty="0"/>
              <a:t>   Their </a:t>
            </a:r>
            <a:r>
              <a:rPr lang="en-US" b="1" dirty="0"/>
              <a:t>parents</a:t>
            </a:r>
            <a:r>
              <a:rPr lang="en-US" dirty="0"/>
              <a:t> are very strict.</a:t>
            </a:r>
          </a:p>
          <a:p>
            <a:pPr marL="0" indent="0">
              <a:buNone/>
            </a:pPr>
            <a:r>
              <a:rPr lang="en-US" dirty="0"/>
              <a:t>   The cat is hungry. Its </a:t>
            </a:r>
            <a:r>
              <a:rPr lang="en-US" b="1" dirty="0"/>
              <a:t>owner</a:t>
            </a:r>
            <a:r>
              <a:rPr lang="en-US" dirty="0"/>
              <a:t> has not fed it since 2 days.</a:t>
            </a:r>
          </a:p>
          <a:p>
            <a:pPr marL="0" indent="0">
              <a:buNone/>
            </a:pPr>
            <a:r>
              <a:rPr lang="en-US" dirty="0"/>
              <a:t>It’s/ its –It’s a rainy day (it is)</a:t>
            </a:r>
          </a:p>
          <a:p>
            <a:pPr marL="0" indent="0">
              <a:buNone/>
            </a:pPr>
            <a:r>
              <a:rPr lang="en-US" dirty="0"/>
              <a:t>My dog is named Brownie as its hair is brown.</a:t>
            </a:r>
          </a:p>
        </p:txBody>
      </p:sp>
    </p:spTree>
    <p:extLst>
      <p:ext uri="{BB962C8B-B14F-4D97-AF65-F5344CB8AC3E}">
        <p14:creationId xmlns:p14="http://schemas.microsoft.com/office/powerpoint/2010/main" val="411970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049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6. </a:t>
            </a:r>
            <a:r>
              <a:rPr lang="en-US" b="1" dirty="0"/>
              <a:t>Adjectives</a:t>
            </a:r>
            <a:r>
              <a:rPr lang="en-US" dirty="0"/>
              <a:t> </a:t>
            </a:r>
            <a:r>
              <a:rPr lang="en-US" b="1" dirty="0"/>
              <a:t>of</a:t>
            </a:r>
            <a:r>
              <a:rPr lang="en-US" dirty="0"/>
              <a:t> </a:t>
            </a:r>
            <a:r>
              <a:rPr lang="en-US" b="1" dirty="0"/>
              <a:t>quality-</a:t>
            </a:r>
            <a:r>
              <a:rPr lang="en-US" dirty="0"/>
              <a:t> (descriptive/qualitative</a:t>
            </a:r>
            <a:r>
              <a:rPr lang="en-US"/>
              <a:t>/ attributive)-posh</a:t>
            </a:r>
            <a:r>
              <a:rPr lang="en-US" dirty="0"/>
              <a:t>, heavy, golden, positive </a:t>
            </a:r>
          </a:p>
          <a:p>
            <a:pPr marL="0" indent="0">
              <a:buNone/>
            </a:pPr>
            <a:r>
              <a:rPr lang="en-US" dirty="0"/>
              <a:t> The couple lives in a </a:t>
            </a:r>
            <a:r>
              <a:rPr lang="en-US" b="1" dirty="0"/>
              <a:t>posh</a:t>
            </a:r>
            <a:r>
              <a:rPr lang="en-US" dirty="0"/>
              <a:t> locality.</a:t>
            </a:r>
          </a:p>
          <a:p>
            <a:pPr marL="0" indent="0">
              <a:buNone/>
            </a:pPr>
            <a:r>
              <a:rPr lang="en-US" dirty="0"/>
              <a:t>  The </a:t>
            </a:r>
            <a:r>
              <a:rPr lang="en-US" b="1" dirty="0"/>
              <a:t>heavy</a:t>
            </a:r>
            <a:r>
              <a:rPr lang="en-US" dirty="0"/>
              <a:t> machinery will be lifted by a crane.</a:t>
            </a:r>
          </a:p>
          <a:p>
            <a:pPr marL="0" indent="0">
              <a:buNone/>
            </a:pPr>
            <a:r>
              <a:rPr lang="en-US" dirty="0"/>
              <a:t>  The </a:t>
            </a:r>
            <a:r>
              <a:rPr lang="en-US" b="1" dirty="0"/>
              <a:t>golden</a:t>
            </a:r>
            <a:r>
              <a:rPr lang="en-US" dirty="0"/>
              <a:t> chain shines very brightly.</a:t>
            </a:r>
          </a:p>
          <a:p>
            <a:pPr marL="0" indent="0">
              <a:buNone/>
            </a:pPr>
            <a:r>
              <a:rPr lang="en-US" dirty="0"/>
              <a:t>   The </a:t>
            </a:r>
            <a:r>
              <a:rPr lang="en-US" b="1" dirty="0"/>
              <a:t>positive</a:t>
            </a:r>
            <a:r>
              <a:rPr lang="en-US" dirty="0"/>
              <a:t> words of his teacher influenced him. </a:t>
            </a:r>
          </a:p>
          <a:p>
            <a:pPr marL="0" indent="0">
              <a:buNone/>
            </a:pPr>
            <a:r>
              <a:rPr lang="en-US" dirty="0"/>
              <a:t> The </a:t>
            </a:r>
            <a:r>
              <a:rPr lang="en-US" b="1" dirty="0"/>
              <a:t>beautiful</a:t>
            </a:r>
            <a:r>
              <a:rPr lang="en-US" dirty="0"/>
              <a:t> flower bloomed in the morning.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934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629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Informal Roman</vt:lpstr>
      <vt:lpstr>Times New Roman</vt:lpstr>
      <vt:lpstr>Office Theme</vt:lpstr>
      <vt:lpstr>FUNCTIONAL GRAMMAR &amp; COMMUNICATION IN ENGLISH ADJECTIVES WORDS WHICH QUALIFY NOUNS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</dc:title>
  <dc:creator>user</dc:creator>
  <cp:lastModifiedBy>Sandhya P Pillai</cp:lastModifiedBy>
  <cp:revision>12</cp:revision>
  <dcterms:created xsi:type="dcterms:W3CDTF">2006-08-16T00:00:00Z</dcterms:created>
  <dcterms:modified xsi:type="dcterms:W3CDTF">2024-03-10T14:58:09Z</dcterms:modified>
</cp:coreProperties>
</file>