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525" y="-3175"/>
            <a:ext cx="9153525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125538"/>
            <a:ext cx="6908800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351088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757A990C-8D4D-40BA-BDFB-24B049464459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3ADD446-7A34-4C7A-B8CD-4C9899FA2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A990C-8D4D-40BA-BDFB-24B049464459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D446-7A34-4C7A-B8CD-4C9899FA2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A990C-8D4D-40BA-BDFB-24B049464459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D446-7A34-4C7A-B8CD-4C9899FA2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A990C-8D4D-40BA-BDFB-24B049464459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D446-7A34-4C7A-B8CD-4C9899FA2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A990C-8D4D-40BA-BDFB-24B049464459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D446-7A34-4C7A-B8CD-4C9899FA2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A990C-8D4D-40BA-BDFB-24B049464459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D446-7A34-4C7A-B8CD-4C9899FA2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A990C-8D4D-40BA-BDFB-24B049464459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D446-7A34-4C7A-B8CD-4C9899FA2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A990C-8D4D-40BA-BDFB-24B049464459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D446-7A34-4C7A-B8CD-4C9899FA2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A990C-8D4D-40BA-BDFB-24B049464459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D446-7A34-4C7A-B8CD-4C9899FA2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A990C-8D4D-40BA-BDFB-24B049464459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D446-7A34-4C7A-B8CD-4C9899FA2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A990C-8D4D-40BA-BDFB-24B049464459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D446-7A34-4C7A-B8CD-4C9899FA2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8763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757A990C-8D4D-40BA-BDFB-24B049464459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3ADD446-7A34-4C7A-B8CD-4C9899FA23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7813" y="533400"/>
            <a:ext cx="6908800" cy="167481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Literary Criticism and Theory</a:t>
            </a:r>
            <a:br>
              <a:rPr lang="en-US" dirty="0"/>
            </a:br>
            <a:r>
              <a:rPr lang="en-US" sz="3200" dirty="0"/>
              <a:t>French Feminism</a:t>
            </a:r>
            <a:br>
              <a:rPr lang="en-IN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1BB9DF-C05A-6B10-EB2F-B417F3B74B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>
                <a:solidFill>
                  <a:srgbClr val="C00000"/>
                </a:solidFill>
              </a:rPr>
              <a:t>A .Vinod Kumar</a:t>
            </a:r>
          </a:p>
          <a:p>
            <a:r>
              <a:rPr lang="en-IN" dirty="0">
                <a:solidFill>
                  <a:srgbClr val="C00000"/>
                </a:solidFill>
              </a:rPr>
              <a:t>Associate Professor &amp; Head </a:t>
            </a:r>
          </a:p>
          <a:p>
            <a:r>
              <a:rPr lang="en-IN" dirty="0">
                <a:solidFill>
                  <a:srgbClr val="C00000"/>
                </a:solidFill>
              </a:rPr>
              <a:t>Department of English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Cixous</a:t>
            </a:r>
            <a:r>
              <a:rPr lang="en-US" dirty="0"/>
              <a:t> urges women to enter into writing (the text) and thus to regain her body and history, both of which are denied to her. To write, for a woman, is to reclaim her body which was taken from her and to enter history which is all about her suppression. 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Julia </a:t>
            </a:r>
            <a:r>
              <a:rPr lang="en-US" dirty="0" err="1"/>
              <a:t>Kristeva</a:t>
            </a:r>
            <a:r>
              <a:rPr lang="en-US" dirty="0"/>
              <a:t> and Luce </a:t>
            </a:r>
            <a:r>
              <a:rPr lang="en-US" dirty="0" err="1"/>
              <a:t>Irigaray</a:t>
            </a:r>
            <a:r>
              <a:rPr lang="en-US" dirty="0"/>
              <a:t> were greatly influenced by </a:t>
            </a:r>
            <a:r>
              <a:rPr lang="en-US" dirty="0" err="1"/>
              <a:t>Lacan</a:t>
            </a:r>
            <a:r>
              <a:rPr lang="en-US" dirty="0"/>
              <a:t>. </a:t>
            </a:r>
            <a:r>
              <a:rPr lang="en-US"/>
              <a:t>They believe </a:t>
            </a:r>
            <a:r>
              <a:rPr lang="en-US" dirty="0"/>
              <a:t>that the existing male language prevents women from having subjectivity and in order to gain subjectivity women should write their own literature. </a:t>
            </a:r>
            <a:r>
              <a:rPr lang="en-US" dirty="0" err="1"/>
              <a:t>Cixous</a:t>
            </a:r>
            <a:r>
              <a:rPr lang="en-US" dirty="0"/>
              <a:t> declares that it is impossible to define </a:t>
            </a:r>
            <a:r>
              <a:rPr lang="en-US" dirty="0" err="1"/>
              <a:t>ecriture</a:t>
            </a:r>
            <a:r>
              <a:rPr lang="en-US" dirty="0"/>
              <a:t> feminine.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 Ecriture feminine was a great impetus to feminist literature all over the world.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French feminist criticism is more theoretically oriented than American and British Feminist criticism. Its origin and development corresponds to the three waves in the history of F</a:t>
            </a:r>
            <a:r>
              <a:rPr lang="en-US" dirty="0" err="1"/>
              <a:t>rench</a:t>
            </a:r>
            <a:r>
              <a:rPr lang="en-US" dirty="0"/>
              <a:t> feminist movement beginning from the French Revolution in 1789.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+mn-ea"/>
              </a:rPr>
              <a:t>February revolution in 1848, Paris Commune, workers and students’ movements, suffragette and socialist political movements influenced French feminism and criticism. 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French feminism is sometimes </a:t>
            </a:r>
            <a:r>
              <a:rPr lang="en-US" dirty="0" err="1"/>
              <a:t>recognised</a:t>
            </a:r>
            <a:r>
              <a:rPr lang="en-US" dirty="0"/>
              <a:t> as poststructuralist feminism as many of its </a:t>
            </a:r>
            <a:r>
              <a:rPr lang="en-US" dirty="0" err="1"/>
              <a:t>propounders</a:t>
            </a:r>
            <a:r>
              <a:rPr lang="en-US" dirty="0"/>
              <a:t> follow the theories of Jacques </a:t>
            </a:r>
            <a:r>
              <a:rPr lang="en-US" dirty="0" err="1"/>
              <a:t>Lacan</a:t>
            </a:r>
            <a:r>
              <a:rPr lang="en-US" dirty="0"/>
              <a:t>, Jacques Derrida and Michel Foucault.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ym typeface="+mn-ea"/>
              </a:rPr>
              <a:t>Julia Kristeva, </a:t>
            </a:r>
            <a:r>
              <a:rPr lang="en-US" dirty="0"/>
              <a:t>Luce </a:t>
            </a:r>
            <a:r>
              <a:rPr lang="en-US" dirty="0" err="1"/>
              <a:t>Irigaray</a:t>
            </a:r>
            <a:r>
              <a:rPr lang="en-US" dirty="0"/>
              <a:t> and Helene </a:t>
            </a:r>
            <a:r>
              <a:rPr lang="en-US" dirty="0" err="1"/>
              <a:t>Cixous</a:t>
            </a:r>
            <a:r>
              <a:rPr lang="en-US" dirty="0"/>
              <a:t> are well known figures in French feminist criticism.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Julia Kristeva</a:t>
            </a:r>
            <a:r>
              <a:rPr lang="en-US" dirty="0"/>
              <a:t>, who is a structural linguist and psychoanalyst, blended both psychoanalysis and semiotics to create a new area of study which she called, '</a:t>
            </a:r>
            <a:r>
              <a:rPr lang="en-US" dirty="0" err="1"/>
              <a:t>semanalyis</a:t>
            </a:r>
            <a:r>
              <a:rPr lang="en-US" dirty="0"/>
              <a:t>.'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Luce </a:t>
            </a:r>
            <a:r>
              <a:rPr lang="en-US" dirty="0" err="1"/>
              <a:t>Irigaray</a:t>
            </a:r>
            <a:r>
              <a:rPr lang="en-US" dirty="0"/>
              <a:t> posits that women are treated traditionally as 'the other of men, not as equal subjects. Helene </a:t>
            </a:r>
            <a:r>
              <a:rPr lang="en-US" dirty="0" err="1"/>
              <a:t>Cixious</a:t>
            </a:r>
            <a:r>
              <a:rPr lang="en-US" dirty="0"/>
              <a:t>  positioned language as central to her feminist criticism project like </a:t>
            </a:r>
            <a:r>
              <a:rPr lang="en-US" dirty="0" err="1"/>
              <a:t>Kristeva</a:t>
            </a:r>
            <a:r>
              <a:rPr lang="en-US" dirty="0"/>
              <a:t> and </a:t>
            </a:r>
            <a:r>
              <a:rPr lang="en-US" dirty="0" err="1"/>
              <a:t>Irigaray</a:t>
            </a:r>
            <a:r>
              <a:rPr lang="en-US" dirty="0"/>
              <a:t> and pioneered ‘</a:t>
            </a:r>
            <a:r>
              <a:rPr lang="en-US" dirty="0" err="1"/>
              <a:t>ecriture</a:t>
            </a:r>
            <a:r>
              <a:rPr lang="en-US" dirty="0"/>
              <a:t> feminine’.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Ecriture</a:t>
            </a:r>
            <a:r>
              <a:rPr lang="en-US" dirty="0"/>
              <a:t> feminine is a French term meaning feminine writing. The term as well as the idea was introduced by Helene </a:t>
            </a:r>
            <a:r>
              <a:rPr lang="en-US" dirty="0" err="1"/>
              <a:t>Cixous</a:t>
            </a:r>
            <a:r>
              <a:rPr lang="en-US" dirty="0"/>
              <a:t> in her 1979 essay, "The Laugh of </a:t>
            </a:r>
            <a:r>
              <a:rPr lang="en-US" dirty="0" err="1"/>
              <a:t>the Medusa</a:t>
            </a:r>
            <a:r>
              <a:rPr lang="en-US" dirty="0"/>
              <a:t>."</a:t>
            </a:r>
          </a:p>
          <a:p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stems from the theoretical position of the French feminists that language has become patriarchal beyond redemption and feminist writers need to invent a new language to express themselves.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ta Pie Charts">
  <a:themeElements>
    <a:clrScheme name="Data Pie Chart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Data Pie Chart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Data Pie Char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378</Words>
  <Application>Microsoft Office PowerPoint</Application>
  <PresentationFormat>On-screen Show (4:3)</PresentationFormat>
  <Paragraphs>17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Data Pie Charts</vt:lpstr>
      <vt:lpstr>Literary Criticism and Theory French Feminism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French feminism</dc:title>
  <dc:creator>user</dc:creator>
  <cp:lastModifiedBy>Sandhya P Pillai</cp:lastModifiedBy>
  <cp:revision>27</cp:revision>
  <dcterms:created xsi:type="dcterms:W3CDTF">2022-08-21T16:34:00Z</dcterms:created>
  <dcterms:modified xsi:type="dcterms:W3CDTF">2024-03-10T14:59:49Z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B4AD18FCFDA04A38AD71265D22865477</vt:lpwstr>
  </property>
  <property fmtid="{D5CDD505-2E9C-101B-9397-08002B2CF9AE}" pid="3" name="KSOProductBuildVer">
    <vt:lpwstr>1033-11.2.0.11254</vt:lpwstr>
  </property>
</Properties>
</file>