
<file path=[Content_Types].xml><?xml version="1.0" encoding="utf-8"?>
<Types xmlns="http://schemas.openxmlformats.org/package/2006/content-types">
  <Default Extension="bin" ContentType="image/unknown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286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849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4604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9501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9535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6184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9052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52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830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760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73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02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472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958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680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66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3DD9-0B7C-4D79-847A-DD3580853431}" type="datetimeFigureOut">
              <a:rPr lang="en-IN" smtClean="0"/>
              <a:t>10-03-2024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843DAF-90C8-4144-B234-B713ED1E60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407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826" y="724619"/>
            <a:ext cx="1127472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SKEWNESS AND KURTOSIS</a:t>
            </a:r>
          </a:p>
          <a:p>
            <a:pPr algn="ctr"/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SACHAINA K                                Assistant Professor</a:t>
            </a:r>
          </a:p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 Department of Commerce</a:t>
            </a:r>
          </a:p>
        </p:txBody>
      </p:sp>
    </p:spTree>
    <p:extLst>
      <p:ext uri="{BB962C8B-B14F-4D97-AF65-F5344CB8AC3E}">
        <p14:creationId xmlns:p14="http://schemas.microsoft.com/office/powerpoint/2010/main" val="228058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611" y="1009290"/>
            <a:ext cx="1036895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SKEWNESS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(Measures of Symmetry)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SYMMETRIC DISTRIBUTION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frequency distribution is said to be symmetric if the frequencies are distributed evenly on either side of the average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for a symmetric distribution Q3 and Q1 are equidistant from median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7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1766" y="854015"/>
            <a:ext cx="965295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Skewness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Skewness means lack of symmetry 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a frequency distribution is skewed, there will be more items on one side of the mode than the other side.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median and mode of a skewed distribution are not equal.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 and Q3 will not be equidistance from median.it has long tail on one side and short on other side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40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30060" y="646981"/>
            <a:ext cx="10644997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and Negative skewness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Skewness is said to be positive if Mean is greater than Median greater than Mode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Curve is skewed to the right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half of the area falls on the right side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Skewness is said to be negative if Mean is less than Median less than Mode.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Curve is skewed to the left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half of the area falls on the left side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742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0" y="747346"/>
            <a:ext cx="8477250" cy="585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14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9623" y="1035170"/>
            <a:ext cx="10196423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of skewness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mean- mode / Standard deviation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J= 3(mean – median / SD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J= (Q3+Q1-2 median) / SD</a:t>
            </a:r>
          </a:p>
          <a:p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8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819" y="1017917"/>
            <a:ext cx="10213675" cy="4631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Kurtosis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Kurtosis indicates whether a distribution is flat topped or peaked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of peakedness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frequency curve is more peaked than normal its called leptokurtic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curve is more flat than normal its called platy kurtic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curve is neither peaked or flat its called meso kurtic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88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2974" y="871268"/>
            <a:ext cx="10222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4" y="698740"/>
            <a:ext cx="10221843" cy="579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12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C0C69-8B15-2F11-E9CA-C43F0A00A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198914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8000" dirty="0">
                <a:solidFill>
                  <a:srgbClr val="00B0F0"/>
                </a:solidFill>
                <a:latin typeface="Informal Roman" panose="030604020304060B0204" pitchFamily="66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84883553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273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Informal Roman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Sandhya P Pillai</cp:lastModifiedBy>
  <cp:revision>9</cp:revision>
  <dcterms:created xsi:type="dcterms:W3CDTF">2023-12-30T05:33:08Z</dcterms:created>
  <dcterms:modified xsi:type="dcterms:W3CDTF">2024-03-10T14:54:41Z</dcterms:modified>
</cp:coreProperties>
</file>