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2E52F-3AD0-4AE2-A537-38BF0E93552A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93E1-4045-4441-9566-93D698683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2E52F-3AD0-4AE2-A537-38BF0E93552A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93E1-4045-4441-9566-93D698683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2E52F-3AD0-4AE2-A537-38BF0E93552A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93E1-4045-4441-9566-93D698683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2E52F-3AD0-4AE2-A537-38BF0E93552A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93E1-4045-4441-9566-93D698683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2E52F-3AD0-4AE2-A537-38BF0E93552A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93E1-4045-4441-9566-93D698683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2E52F-3AD0-4AE2-A537-38BF0E93552A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93E1-4045-4441-9566-93D698683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2E52F-3AD0-4AE2-A537-38BF0E93552A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93E1-4045-4441-9566-93D698683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2E52F-3AD0-4AE2-A537-38BF0E93552A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93E1-4045-4441-9566-93D698683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2E52F-3AD0-4AE2-A537-38BF0E93552A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93E1-4045-4441-9566-93D698683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2E52F-3AD0-4AE2-A537-38BF0E93552A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93E1-4045-4441-9566-93D698683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2E52F-3AD0-4AE2-A537-38BF0E93552A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93E1-4045-4441-9566-93D698683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2E52F-3AD0-4AE2-A537-38BF0E93552A}" type="datetimeFigureOut">
              <a:rPr lang="en-US" smtClean="0"/>
              <a:pPr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A93E1-4045-4441-9566-93D698683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FEMINISMS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H="1">
            <a:off x="7772400" y="4114800"/>
            <a:ext cx="3429000" cy="1524000"/>
          </a:xfrm>
        </p:spPr>
        <p:txBody>
          <a:bodyPr>
            <a:normAutofit/>
          </a:bodyPr>
          <a:lstStyle/>
          <a:p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Feminism and literary canon</a:t>
            </a:r>
          </a:p>
          <a:p>
            <a:r>
              <a:rPr lang="en-US" dirty="0" smtClean="0"/>
              <a:t>Literary canon, constituted of male writers who are studied, circulated and discussed; woman’s experience not articulated by women writers, if at all done, ignored as of little value</a:t>
            </a:r>
          </a:p>
          <a:p>
            <a:r>
              <a:rPr lang="en-US" dirty="0" smtClean="0"/>
              <a:t>Elaine Showalter(1977) in </a:t>
            </a:r>
            <a:r>
              <a:rPr lang="en-US" i="1" dirty="0" smtClean="0"/>
              <a:t>A </a:t>
            </a:r>
            <a:r>
              <a:rPr lang="en-US" i="1" dirty="0" err="1" smtClean="0"/>
              <a:t>litt</a:t>
            </a:r>
            <a:r>
              <a:rPr lang="en-US" i="1" dirty="0" smtClean="0"/>
              <a:t> of Their Own </a:t>
            </a:r>
            <a:r>
              <a:rPr lang="en-US" dirty="0" smtClean="0"/>
              <a:t>talks of 3 categories of women writers,</a:t>
            </a:r>
          </a:p>
          <a:p>
            <a:r>
              <a:rPr lang="en-US" dirty="0" smtClean="0"/>
              <a:t>1.feminine phase(1840-1880) women writers imitated male writers </a:t>
            </a:r>
            <a:r>
              <a:rPr lang="en-US" dirty="0" err="1" smtClean="0"/>
              <a:t>ie</a:t>
            </a:r>
            <a:r>
              <a:rPr lang="en-US" dirty="0" smtClean="0"/>
              <a:t>. They adopted the patriarchal aesthetic, social values including names( George Eliot) –they tried to explore the lives of women within family and community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2. feminist phase (1880s -1920s) – a time of protest when women writers rebelled against prevalent patriarchal attitudes; an attempt to explore women in terms of work, class and family</a:t>
            </a:r>
          </a:p>
          <a:p>
            <a:r>
              <a:rPr lang="en-US" dirty="0" smtClean="0"/>
              <a:t>3. female phase (latter half of 20</a:t>
            </a:r>
            <a:r>
              <a:rPr lang="en-US" baseline="30000" dirty="0" smtClean="0"/>
              <a:t>th</a:t>
            </a:r>
            <a:r>
              <a:rPr lang="en-US" dirty="0" smtClean="0"/>
              <a:t> c), women writers strive to search for her own voice and identity</a:t>
            </a:r>
          </a:p>
          <a:p>
            <a:r>
              <a:rPr lang="en-US" dirty="0" smtClean="0"/>
              <a:t>Sandra Gilbert and Susan </a:t>
            </a:r>
            <a:r>
              <a:rPr lang="en-US" dirty="0" err="1" smtClean="0"/>
              <a:t>Gubar</a:t>
            </a:r>
            <a:r>
              <a:rPr lang="en-US" dirty="0" smtClean="0"/>
              <a:t> in </a:t>
            </a:r>
            <a:r>
              <a:rPr lang="en-US" i="1" dirty="0" smtClean="0"/>
              <a:t>The Madwoman in the Attic</a:t>
            </a:r>
            <a:r>
              <a:rPr lang="en-US" dirty="0" smtClean="0"/>
              <a:t>(1979) argued all texts by women are </a:t>
            </a:r>
            <a:r>
              <a:rPr lang="en-US" dirty="0" err="1" smtClean="0"/>
              <a:t>palimpsets</a:t>
            </a:r>
            <a:r>
              <a:rPr lang="en-US" dirty="0" smtClean="0"/>
              <a:t>( they mask secret subtexts of desire, politics and meanings)…..the “surface </a:t>
            </a:r>
            <a:r>
              <a:rPr lang="en-US" dirty="0" err="1" smtClean="0"/>
              <a:t>mngs</a:t>
            </a:r>
            <a:r>
              <a:rPr lang="en-US" dirty="0" smtClean="0"/>
              <a:t>” are those that are acceptable during their time, the </a:t>
            </a:r>
            <a:r>
              <a:rPr lang="en-US" dirty="0" err="1" smtClean="0"/>
              <a:t>palimpset</a:t>
            </a:r>
            <a:r>
              <a:rPr lang="en-US" dirty="0" smtClean="0"/>
              <a:t> </a:t>
            </a:r>
            <a:r>
              <a:rPr lang="en-US" dirty="0" smtClean="0"/>
              <a:t>reveals something else altogether 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Women writing criticism </a:t>
            </a:r>
          </a:p>
          <a:p>
            <a:r>
              <a:rPr lang="en-US" dirty="0" smtClean="0"/>
              <a:t>Term </a:t>
            </a:r>
            <a:r>
              <a:rPr lang="en-US" i="1" dirty="0" err="1" smtClean="0"/>
              <a:t>Gynocriticism</a:t>
            </a:r>
            <a:r>
              <a:rPr lang="en-US" i="1" dirty="0" smtClean="0"/>
              <a:t> </a:t>
            </a:r>
            <a:r>
              <a:rPr lang="en-US" dirty="0" smtClean="0"/>
              <a:t>( Showalter)- to describe critical responses for the woman author as a producer of texts and meanings</a:t>
            </a:r>
          </a:p>
          <a:p>
            <a:r>
              <a:rPr lang="en-US" i="1" dirty="0" err="1" smtClean="0"/>
              <a:t>Gynocriticism</a:t>
            </a:r>
            <a:r>
              <a:rPr lang="en-US" i="1" dirty="0" smtClean="0"/>
              <a:t>  - Women as writers…the history, styles, themes, genres, and structures of writing by women; the psychodynamics of female creativity; the trajectory of the individual or collective female career; and the evolution and laws of a female literary tradition.</a:t>
            </a:r>
            <a:endParaRPr lang="en-US" i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r>
              <a:rPr lang="en-US" dirty="0" err="1" smtClean="0"/>
              <a:t>Ecriture</a:t>
            </a:r>
            <a:r>
              <a:rPr lang="en-US" dirty="0" smtClean="0"/>
              <a:t> feminine- Helene </a:t>
            </a:r>
            <a:r>
              <a:rPr lang="en-US" dirty="0" err="1" smtClean="0"/>
              <a:t>Cixous</a:t>
            </a:r>
            <a:r>
              <a:rPr lang="en-US" dirty="0" smtClean="0"/>
              <a:t>, Julia </a:t>
            </a:r>
            <a:r>
              <a:rPr lang="en-US" dirty="0" err="1" smtClean="0"/>
              <a:t>Kristeva</a:t>
            </a:r>
            <a:r>
              <a:rPr lang="en-US" dirty="0" smtClean="0"/>
              <a:t> and Luce </a:t>
            </a:r>
            <a:r>
              <a:rPr lang="en-US" dirty="0" err="1" smtClean="0"/>
              <a:t>Iragaray</a:t>
            </a:r>
            <a:r>
              <a:rPr lang="en-US" dirty="0" smtClean="0"/>
              <a:t> developed a notion of ‘women’s writing’( that works to upset the notions of language, form, narrative ‘order’, </a:t>
            </a:r>
            <a:r>
              <a:rPr lang="en-US" dirty="0" err="1" smtClean="0"/>
              <a:t>organisation</a:t>
            </a:r>
            <a:r>
              <a:rPr lang="en-US" dirty="0" smtClean="0"/>
              <a:t> ). The new lang. of women’s writing is fluid, non-linear, elliptical, part-mythic and part –realistic, mystic and slippery.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Politics of women’s biology</a:t>
            </a:r>
          </a:p>
          <a:p>
            <a:r>
              <a:rPr lang="en-US" dirty="0" smtClean="0"/>
              <a:t>1. woman=womb; only function is procreation </a:t>
            </a:r>
          </a:p>
          <a:p>
            <a:r>
              <a:rPr lang="en-US" dirty="0" smtClean="0"/>
              <a:t>2. Freud ( penis envy)- in women </a:t>
            </a:r>
          </a:p>
          <a:p>
            <a:r>
              <a:rPr lang="en-US" dirty="0" err="1" smtClean="0"/>
              <a:t>Shulasmith</a:t>
            </a:r>
            <a:r>
              <a:rPr lang="en-US" dirty="0" smtClean="0"/>
              <a:t> Firestone ( </a:t>
            </a:r>
            <a:r>
              <a:rPr lang="en-US" i="1" dirty="0" smtClean="0"/>
              <a:t>The Dialectic of Sex</a:t>
            </a:r>
            <a:r>
              <a:rPr lang="en-US" dirty="0" smtClean="0"/>
              <a:t> , 1970) argued that women could be truly free only if she and her body were freed </a:t>
            </a:r>
            <a:r>
              <a:rPr lang="en-US" smtClean="0"/>
              <a:t>of reproduction</a:t>
            </a:r>
            <a:endParaRPr lang="en-US" i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r>
              <a:rPr lang="en-US" dirty="0" smtClean="0"/>
              <a:t>Black feminism- double marginalization….being woman and being black</a:t>
            </a:r>
          </a:p>
          <a:p>
            <a:r>
              <a:rPr lang="en-US" dirty="0" smtClean="0"/>
              <a:t>Postcolonial feminism- all women, </a:t>
            </a:r>
            <a:r>
              <a:rPr lang="en-US" i="1" dirty="0" smtClean="0"/>
              <a:t>different</a:t>
            </a:r>
            <a:r>
              <a:rPr lang="en-US" dirty="0" smtClean="0"/>
              <a:t> from white women ; hence seeks to emancipate and empower all</a:t>
            </a:r>
          </a:p>
          <a:p>
            <a:r>
              <a:rPr lang="en-US" dirty="0" err="1" smtClean="0"/>
              <a:t>Cyberfeminism</a:t>
            </a:r>
            <a:r>
              <a:rPr lang="en-US" dirty="0" smtClean="0"/>
              <a:t>-</a:t>
            </a:r>
            <a:r>
              <a:rPr lang="en-US" smtClean="0"/>
              <a:t>  </a:t>
            </a:r>
            <a:endParaRPr lang="en-US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/>
          </a:bodyPr>
          <a:lstStyle/>
          <a:p>
            <a:endParaRPr lang="en-US" sz="1800" dirty="0" smtClean="0"/>
          </a:p>
          <a:p>
            <a:r>
              <a:rPr lang="en-US" dirty="0" smtClean="0"/>
              <a:t>FEMINISM-political stance that focuses on gender as a subject of analysis when reading cultural practices and a platform to demand equality, rights and justice</a:t>
            </a:r>
          </a:p>
          <a:p>
            <a:r>
              <a:rPr lang="en-US" dirty="0" smtClean="0"/>
              <a:t>FEMINIST THEORY- a philosophical and analytical  approach  that employs feminism to read cultural practices like art or </a:t>
            </a:r>
            <a:r>
              <a:rPr lang="en-US" dirty="0" err="1" smtClean="0"/>
              <a:t>litt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/>
          <a:lstStyle/>
          <a:p>
            <a:r>
              <a:rPr lang="en-US" dirty="0" smtClean="0"/>
              <a:t>Feminism claims that the inequalities between men and women are not natural but social</a:t>
            </a:r>
          </a:p>
          <a:p>
            <a:r>
              <a:rPr lang="en-US" dirty="0" smtClean="0"/>
              <a:t>1 wave- 1830-1920-suffragette </a:t>
            </a:r>
            <a:r>
              <a:rPr lang="en-US" dirty="0" err="1" smtClean="0"/>
              <a:t>movt</a:t>
            </a:r>
            <a:r>
              <a:rPr lang="en-US" dirty="0" smtClean="0"/>
              <a:t>, civil rights</a:t>
            </a:r>
          </a:p>
          <a:p>
            <a:r>
              <a:rPr lang="en-US" dirty="0" smtClean="0"/>
              <a:t>2. wave-1960s- networking of women’s groups, deeper engagements with political issues</a:t>
            </a:r>
          </a:p>
          <a:p>
            <a:r>
              <a:rPr lang="en-US" dirty="0" smtClean="0"/>
              <a:t>3. wave- 1980s- post feminist- </a:t>
            </a:r>
            <a:r>
              <a:rPr lang="en-US" dirty="0" err="1" smtClean="0"/>
              <a:t>cyberfeminism</a:t>
            </a:r>
            <a:r>
              <a:rPr lang="en-US" dirty="0" smtClean="0"/>
              <a:t>, eco feminism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Mary Wollstonecraft- </a:t>
            </a:r>
            <a:r>
              <a:rPr lang="en-US" i="1" dirty="0" smtClean="0"/>
              <a:t>A Vindication of the Rights of Women</a:t>
            </a:r>
            <a:r>
              <a:rPr lang="en-US" dirty="0" smtClean="0"/>
              <a:t> (1792)</a:t>
            </a:r>
          </a:p>
          <a:p>
            <a:r>
              <a:rPr lang="en-US" dirty="0" smtClean="0"/>
              <a:t>Rejected the view that women are weaker than men</a:t>
            </a:r>
          </a:p>
          <a:p>
            <a:r>
              <a:rPr lang="en-US" dirty="0" smtClean="0"/>
              <a:t>Lack of </a:t>
            </a:r>
            <a:r>
              <a:rPr lang="en-US" dirty="0" err="1" smtClean="0"/>
              <a:t>edu</a:t>
            </a:r>
            <a:r>
              <a:rPr lang="en-US" dirty="0" smtClean="0"/>
              <a:t> kept women in secondary position.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/>
          <a:lstStyle/>
          <a:p>
            <a:r>
              <a:rPr lang="en-US" dirty="0" smtClean="0"/>
              <a:t>Margaret Fuller- </a:t>
            </a:r>
            <a:r>
              <a:rPr lang="en-US" i="1" dirty="0" smtClean="0"/>
              <a:t>Woman in the Nineteenth Century</a:t>
            </a:r>
            <a:r>
              <a:rPr lang="en-US" dirty="0" smtClean="0"/>
              <a:t> (1845) </a:t>
            </a:r>
          </a:p>
          <a:p>
            <a:r>
              <a:rPr lang="en-US" dirty="0" smtClean="0"/>
              <a:t>She did not support specific gender  roles</a:t>
            </a:r>
          </a:p>
          <a:p>
            <a:r>
              <a:rPr lang="en-US" dirty="0" smtClean="0"/>
              <a:t>She said there is no completely ‘masculine’ man and no completely ‘feminine’ woman </a:t>
            </a:r>
          </a:p>
          <a:p>
            <a:r>
              <a:rPr lang="en-US" dirty="0" smtClean="0"/>
              <a:t>She supported prison reforms  and  sought solidarity between African Americans and women- looked upon both as victims of racist-sexist  social structure.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Virginia Woolf- </a:t>
            </a:r>
            <a:r>
              <a:rPr lang="en-US" i="1" dirty="0" smtClean="0"/>
              <a:t>A Room of One’s Own</a:t>
            </a:r>
            <a:r>
              <a:rPr lang="en-US" dirty="0" smtClean="0"/>
              <a:t>(1929) and </a:t>
            </a:r>
            <a:r>
              <a:rPr lang="en-US" i="1" dirty="0" smtClean="0"/>
              <a:t>Three Guineas </a:t>
            </a:r>
            <a:r>
              <a:rPr lang="en-US" dirty="0" smtClean="0"/>
              <a:t>(1938) explored gender relations.</a:t>
            </a:r>
          </a:p>
          <a:p>
            <a:r>
              <a:rPr lang="en-US" dirty="0" smtClean="0"/>
              <a:t>She claimed that patriarchal </a:t>
            </a:r>
            <a:r>
              <a:rPr lang="en-US" dirty="0" err="1" smtClean="0"/>
              <a:t>edu</a:t>
            </a:r>
            <a:r>
              <a:rPr lang="en-US" dirty="0" smtClean="0"/>
              <a:t> systems and reading practices prevent women readers from reading </a:t>
            </a:r>
            <a:r>
              <a:rPr lang="en-US" i="1" dirty="0" smtClean="0"/>
              <a:t>as </a:t>
            </a:r>
            <a:r>
              <a:rPr lang="en-US" dirty="0" smtClean="0"/>
              <a:t>women</a:t>
            </a:r>
          </a:p>
          <a:p>
            <a:r>
              <a:rPr lang="en-US" dirty="0" smtClean="0"/>
              <a:t>Aesthetics, values and merits are touted as universal- actually these are clearly male-centered.</a:t>
            </a:r>
          </a:p>
          <a:p>
            <a:r>
              <a:rPr lang="en-US" dirty="0" smtClean="0"/>
              <a:t>After Woolf and Women’s </a:t>
            </a:r>
            <a:r>
              <a:rPr lang="en-US" dirty="0" err="1" smtClean="0"/>
              <a:t>movt</a:t>
            </a:r>
            <a:r>
              <a:rPr lang="en-US" dirty="0" smtClean="0"/>
              <a:t> in 1960s -2</a:t>
            </a:r>
            <a:r>
              <a:rPr lang="en-US" baseline="30000" dirty="0" smtClean="0"/>
              <a:t>nd</a:t>
            </a:r>
            <a:r>
              <a:rPr lang="en-US" dirty="0" smtClean="0"/>
              <a:t> wave of feminism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Woolf- the best artists- combination of the man and the woman </a:t>
            </a:r>
          </a:p>
          <a:p>
            <a:r>
              <a:rPr lang="en-US" dirty="0" smtClean="0"/>
              <a:t>Simone de Beauvoir </a:t>
            </a:r>
            <a:r>
              <a:rPr lang="en-US" i="1" dirty="0" smtClean="0"/>
              <a:t>The Second Sex</a:t>
            </a:r>
            <a:r>
              <a:rPr lang="en-US" dirty="0" smtClean="0"/>
              <a:t> ( French 1949, translated 1984) – “One is not </a:t>
            </a:r>
            <a:r>
              <a:rPr lang="en-US" i="1" dirty="0" smtClean="0"/>
              <a:t>born</a:t>
            </a:r>
            <a:r>
              <a:rPr lang="en-US" dirty="0" smtClean="0"/>
              <a:t> a woman but </a:t>
            </a:r>
            <a:r>
              <a:rPr lang="en-US" i="1" dirty="0" smtClean="0"/>
              <a:t>becomes</a:t>
            </a:r>
            <a:r>
              <a:rPr lang="en-US" dirty="0" smtClean="0"/>
              <a:t> one”</a:t>
            </a:r>
          </a:p>
          <a:p>
            <a:r>
              <a:rPr lang="en-US" dirty="0" smtClean="0"/>
              <a:t>Woman measured by </a:t>
            </a:r>
            <a:r>
              <a:rPr lang="en-US" dirty="0" err="1" smtClean="0"/>
              <a:t>stnd</a:t>
            </a:r>
            <a:r>
              <a:rPr lang="en-US" dirty="0" smtClean="0"/>
              <a:t> of man and found “inferior”</a:t>
            </a:r>
          </a:p>
          <a:p>
            <a:r>
              <a:rPr lang="en-US" dirty="0" smtClean="0"/>
              <a:t>Man- the standard, the norm while woman is </a:t>
            </a:r>
            <a:r>
              <a:rPr lang="en-US" i="1" dirty="0" smtClean="0"/>
              <a:t>the other</a:t>
            </a:r>
          </a:p>
          <a:p>
            <a:r>
              <a:rPr lang="en-US" dirty="0" smtClean="0"/>
              <a:t>Beauvoir shifted the focus from a biological level to a social one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r>
              <a:rPr lang="en-US" dirty="0" smtClean="0"/>
              <a:t>Difference between </a:t>
            </a:r>
            <a:r>
              <a:rPr lang="en-US" i="1" dirty="0" smtClean="0"/>
              <a:t>sex </a:t>
            </a:r>
            <a:r>
              <a:rPr lang="en-US" dirty="0" smtClean="0"/>
              <a:t>and </a:t>
            </a:r>
            <a:r>
              <a:rPr lang="en-US" i="1" dirty="0" smtClean="0"/>
              <a:t>gender</a:t>
            </a:r>
          </a:p>
          <a:p>
            <a:r>
              <a:rPr lang="en-US" dirty="0" smtClean="0"/>
              <a:t>Sex-biological-includes anatomy , physiology</a:t>
            </a:r>
          </a:p>
          <a:p>
            <a:r>
              <a:rPr lang="en-US" dirty="0" smtClean="0"/>
              <a:t>Values, meanings associated  with female body are socially assigned- gender is thus a </a:t>
            </a:r>
            <a:r>
              <a:rPr lang="en-US" i="1" dirty="0" smtClean="0"/>
              <a:t>social</a:t>
            </a:r>
            <a:r>
              <a:rPr lang="en-US" dirty="0" smtClean="0"/>
              <a:t> construct</a:t>
            </a:r>
          </a:p>
          <a:p>
            <a:r>
              <a:rPr lang="en-US" dirty="0" smtClean="0"/>
              <a:t>Feminism tries to set certain </a:t>
            </a:r>
            <a:r>
              <a:rPr lang="en-US" i="1" dirty="0" smtClean="0"/>
              <a:t>wrongs </a:t>
            </a:r>
            <a:r>
              <a:rPr lang="en-US" dirty="0" smtClean="0"/>
              <a:t>right- the deterministic and inflexible view of gender which denies an individual a choice in the matter </a:t>
            </a:r>
            <a:r>
              <a:rPr lang="en-US" smtClean="0"/>
              <a:t>of gender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4525963"/>
          </a:xfrm>
        </p:spPr>
        <p:txBody>
          <a:bodyPr/>
          <a:lstStyle/>
          <a:p>
            <a:r>
              <a:rPr lang="en-US" dirty="0" smtClean="0"/>
              <a:t>Postmodernism, gender and </a:t>
            </a:r>
            <a:r>
              <a:rPr lang="en-US" dirty="0" err="1" smtClean="0"/>
              <a:t>performativity</a:t>
            </a:r>
            <a:endParaRPr lang="en-US" dirty="0" smtClean="0"/>
          </a:p>
          <a:p>
            <a:r>
              <a:rPr lang="en-US" dirty="0" smtClean="0"/>
              <a:t>According to postmodern theorists, gender is not a fixed or stable category ; it is </a:t>
            </a:r>
            <a:r>
              <a:rPr lang="en-US" i="1" dirty="0" smtClean="0"/>
              <a:t>performance, </a:t>
            </a:r>
            <a:r>
              <a:rPr lang="en-US" dirty="0" smtClean="0"/>
              <a:t>the playing out of roles, that has to be repeated and validated within specific social context and which may be open to contest and negotiations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810</Words>
  <Application>Microsoft Office PowerPoint</Application>
  <PresentationFormat>On-screen Show (4:3)</PresentationFormat>
  <Paragraphs>48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FEMINISMS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FEMINISMS</dc:title>
  <dc:creator>user</dc:creator>
  <cp:lastModifiedBy>user</cp:lastModifiedBy>
  <cp:revision>35</cp:revision>
  <dcterms:created xsi:type="dcterms:W3CDTF">2018-08-13T14:59:21Z</dcterms:created>
  <dcterms:modified xsi:type="dcterms:W3CDTF">2018-08-15T14:10:15Z</dcterms:modified>
</cp:coreProperties>
</file>