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93A7A4-74AC-4081-98F2-F8B16EF1107C}"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93A7A4-74AC-4081-98F2-F8B16EF1107C}"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93A7A4-74AC-4081-98F2-F8B16EF1107C}"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93A7A4-74AC-4081-98F2-F8B16EF1107C}"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93A7A4-74AC-4081-98F2-F8B16EF1107C}"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93A7A4-74AC-4081-98F2-F8B16EF1107C}" type="datetimeFigureOut">
              <a:rPr lang="en-US" smtClean="0"/>
              <a:pPr/>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93A7A4-74AC-4081-98F2-F8B16EF1107C}" type="datetimeFigureOut">
              <a:rPr lang="en-US" smtClean="0"/>
              <a:pPr/>
              <a:t>2/13/2019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93A7A4-74AC-4081-98F2-F8B16EF1107C}" type="datetimeFigureOut">
              <a:rPr lang="en-US" smtClean="0"/>
              <a:pPr/>
              <a:t>2/13/2019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93A7A4-74AC-4081-98F2-F8B16EF1107C}" type="datetimeFigureOut">
              <a:rPr lang="en-US" smtClean="0"/>
              <a:pPr/>
              <a:t>2/13/2019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93A7A4-74AC-4081-98F2-F8B16EF1107C}" type="datetimeFigureOut">
              <a:rPr lang="en-US" smtClean="0"/>
              <a:pPr/>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93A7A4-74AC-4081-98F2-F8B16EF1107C}" type="datetimeFigureOut">
              <a:rPr lang="en-US" smtClean="0"/>
              <a:pPr/>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FD486-F9A3-4BAF-B64F-40581317508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93A7A4-74AC-4081-98F2-F8B16EF1107C}" type="datetimeFigureOut">
              <a:rPr lang="en-US" smtClean="0"/>
              <a:pPr/>
              <a:t>2/13/2019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7FD486-F9A3-4BAF-B64F-40581317508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FEMINIST NOVELISTS</a:t>
            </a:r>
            <a:endParaRPr lang="en-US" dirty="0"/>
          </a:p>
        </p:txBody>
      </p:sp>
      <p:sp>
        <p:nvSpPr>
          <p:cNvPr id="3" name="Subtitle 2"/>
          <p:cNvSpPr>
            <a:spLocks noGrp="1"/>
          </p:cNvSpPr>
          <p:nvPr>
            <p:ph type="subTitle" idx="1"/>
          </p:nvPr>
        </p:nvSpPr>
        <p:spPr/>
        <p:txBody>
          <a:bodyPr/>
          <a:lstStyle/>
          <a:p>
            <a:r>
              <a:rPr lang="en-US" dirty="0" smtClean="0"/>
              <a:t>ELAINE SHOWALTER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5821363"/>
          </a:xfrm>
        </p:spPr>
        <p:txBody>
          <a:bodyPr/>
          <a:lstStyle/>
          <a:p>
            <a:r>
              <a:rPr lang="en-US" dirty="0" smtClean="0"/>
              <a:t>Schreiner’s influence was great on Virginia Woolf, Dorothy Richardson, Doris Lessing</a:t>
            </a:r>
          </a:p>
          <a:p>
            <a:r>
              <a:rPr lang="en-US" dirty="0" smtClean="0"/>
              <a:t>Her features- use of female symbolism, her commitment to feminist theory and her harshly physical allegories –were part of her effort to articulate the tense, indirect perception of a new woman</a:t>
            </a:r>
          </a:p>
          <a:p>
            <a:r>
              <a:rPr lang="en-US" dirty="0" err="1" smtClean="0"/>
              <a:t>Lyndall</a:t>
            </a:r>
            <a:r>
              <a:rPr lang="en-US" dirty="0" smtClean="0"/>
              <a:t>- 1</a:t>
            </a:r>
            <a:r>
              <a:rPr lang="en-US" baseline="30000" dirty="0" smtClean="0"/>
              <a:t>st</a:t>
            </a:r>
            <a:r>
              <a:rPr lang="en-US" dirty="0" smtClean="0"/>
              <a:t> wholly serious feminist heroine in English novel , who remains </a:t>
            </a:r>
            <a:r>
              <a:rPr lang="en-US" dirty="0" err="1" smtClean="0"/>
              <a:t>unpatronised</a:t>
            </a:r>
            <a:r>
              <a:rPr lang="en-US" dirty="0" smtClean="0"/>
              <a:t> by the creator</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4525963"/>
          </a:xfrm>
        </p:spPr>
        <p:txBody>
          <a:bodyPr>
            <a:normAutofit fontScale="92500" lnSpcReduction="20000"/>
          </a:bodyPr>
          <a:lstStyle/>
          <a:p>
            <a:r>
              <a:rPr lang="en-US" dirty="0" smtClean="0"/>
              <a:t>Schreiner’s novel </a:t>
            </a:r>
            <a:r>
              <a:rPr lang="en-US" i="1" dirty="0" smtClean="0"/>
              <a:t>From Man to Man</a:t>
            </a:r>
            <a:r>
              <a:rPr lang="en-US" dirty="0" smtClean="0"/>
              <a:t> –</a:t>
            </a:r>
            <a:r>
              <a:rPr lang="en-US" dirty="0" err="1" smtClean="0"/>
              <a:t>tho</a:t>
            </a:r>
            <a:r>
              <a:rPr lang="en-US" dirty="0" smtClean="0"/>
              <a:t> melodramatic has some remarkable passages</a:t>
            </a:r>
          </a:p>
          <a:p>
            <a:r>
              <a:rPr lang="en-US" dirty="0" smtClean="0"/>
              <a:t>Story of 2 sisters, </a:t>
            </a:r>
            <a:r>
              <a:rPr lang="en-US" dirty="0" err="1" smtClean="0"/>
              <a:t>Rebekah</a:t>
            </a:r>
            <a:r>
              <a:rPr lang="en-US" dirty="0" smtClean="0"/>
              <a:t> and Bertie</a:t>
            </a:r>
          </a:p>
          <a:p>
            <a:r>
              <a:rPr lang="en-US" dirty="0" smtClean="0"/>
              <a:t>Private room- most potent, disturbing symbol</a:t>
            </a:r>
          </a:p>
          <a:p>
            <a:r>
              <a:rPr lang="en-US" dirty="0" smtClean="0"/>
              <a:t>Her novels-depressing and claustrophobic, </a:t>
            </a:r>
            <a:r>
              <a:rPr lang="en-US" dirty="0" err="1" smtClean="0"/>
              <a:t>inspite</a:t>
            </a:r>
            <a:r>
              <a:rPr lang="en-US" dirty="0" smtClean="0"/>
              <a:t> of keen awareness of female oppression </a:t>
            </a:r>
          </a:p>
          <a:p>
            <a:r>
              <a:rPr lang="en-US" dirty="0" smtClean="0"/>
              <a:t>Sarah Grand –most successful novel </a:t>
            </a:r>
            <a:r>
              <a:rPr lang="en-US" i="1" dirty="0" smtClean="0"/>
              <a:t>The Heavenly Twins</a:t>
            </a:r>
            <a:r>
              <a:rPr lang="en-US" dirty="0" smtClean="0"/>
              <a:t> –strongly feminist novel which deals with sex-role conditioning, venereal disease and women’s right </a:t>
            </a:r>
            <a:r>
              <a:rPr lang="en-US" smtClean="0"/>
              <a:t>to independence</a:t>
            </a:r>
            <a:endParaRPr lang="en-US"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4525963"/>
          </a:xfrm>
        </p:spPr>
        <p:txBody>
          <a:bodyPr/>
          <a:lstStyle/>
          <a:p>
            <a:r>
              <a:rPr lang="en-US" dirty="0" smtClean="0"/>
              <a:t>1880s and 1890s- women novelists played a significant role in the formulation and </a:t>
            </a:r>
            <a:r>
              <a:rPr lang="en-US" dirty="0" err="1" smtClean="0"/>
              <a:t>popularisation</a:t>
            </a:r>
            <a:r>
              <a:rPr lang="en-US" dirty="0" smtClean="0"/>
              <a:t> of feminist ideology</a:t>
            </a:r>
          </a:p>
          <a:p>
            <a:r>
              <a:rPr lang="en-US" dirty="0" smtClean="0"/>
              <a:t>The thick “3- </a:t>
            </a:r>
            <a:r>
              <a:rPr lang="en-US" dirty="0" err="1" smtClean="0"/>
              <a:t>decker</a:t>
            </a:r>
            <a:r>
              <a:rPr lang="en-US" dirty="0" smtClean="0"/>
              <a:t> novel” paved way for short fiction- “dreams”, “allegories”, “fantasies” and “keynotes”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5821363"/>
          </a:xfrm>
        </p:spPr>
        <p:txBody>
          <a:bodyPr>
            <a:normAutofit fontScale="92500"/>
          </a:bodyPr>
          <a:lstStyle/>
          <a:p>
            <a:r>
              <a:rPr lang="en-US" dirty="0" smtClean="0"/>
              <a:t>The feminine novelists had expressed cultural values and proclaimed antifeminism publicly, the feminist novelists developed a sense of ‘belonging to a sisterhood of women writers’.</a:t>
            </a:r>
          </a:p>
          <a:p>
            <a:r>
              <a:rPr lang="en-US" dirty="0" smtClean="0"/>
              <a:t>Mary </a:t>
            </a:r>
            <a:r>
              <a:rPr lang="en-US" dirty="0" err="1" smtClean="0"/>
              <a:t>Hawies</a:t>
            </a:r>
            <a:r>
              <a:rPr lang="en-US" dirty="0" smtClean="0"/>
              <a:t>, a British journalist, artist and author mentioned that women writers should help other women. Her most successful work was “The Art of Housekeeping”. She felt women could cleanse, repair and beautify and thereby help to regenerate the world. </a:t>
            </a:r>
          </a:p>
          <a:p>
            <a:r>
              <a:rPr lang="en-US" dirty="0" smtClean="0"/>
              <a:t>Olive Schreiner’s novel </a:t>
            </a:r>
            <a:r>
              <a:rPr lang="en-US" i="1" dirty="0" smtClean="0"/>
              <a:t>From Man to Man </a:t>
            </a:r>
            <a:r>
              <a:rPr lang="en-US" dirty="0" smtClean="0"/>
              <a:t>was written with the view of helping suffering women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4525963"/>
          </a:xfrm>
        </p:spPr>
        <p:txBody>
          <a:bodyPr>
            <a:normAutofit fontScale="85000" lnSpcReduction="10000"/>
          </a:bodyPr>
          <a:lstStyle/>
          <a:p>
            <a:r>
              <a:rPr lang="en-US" dirty="0" smtClean="0"/>
              <a:t> John Ruskin’s, </a:t>
            </a:r>
            <a:r>
              <a:rPr lang="en-US" i="1" dirty="0" smtClean="0"/>
              <a:t>Sesame and Lilies </a:t>
            </a:r>
            <a:r>
              <a:rPr lang="en-US" dirty="0" smtClean="0"/>
              <a:t>has</a:t>
            </a:r>
            <a:r>
              <a:rPr lang="en-US" i="1" dirty="0" smtClean="0"/>
              <a:t> </a:t>
            </a:r>
            <a:r>
              <a:rPr lang="en-US" dirty="0" smtClean="0"/>
              <a:t>the chapter “Of Queen’s Gardens” talks of national redemption through women …..women’s true place is the home …. Men are wounded and hurt in the outer world …. In the home he is comforted by woman</a:t>
            </a:r>
          </a:p>
          <a:p>
            <a:r>
              <a:rPr lang="en-US" dirty="0" smtClean="0"/>
              <a:t>Gissing, Moore and Hardy imagined a New Woman who would fulfill her sexual fantasies  (Grant Allen’s novel </a:t>
            </a:r>
            <a:r>
              <a:rPr lang="en-US" i="1" dirty="0" smtClean="0"/>
              <a:t>The Woman who Did </a:t>
            </a:r>
            <a:r>
              <a:rPr lang="en-US" dirty="0" smtClean="0"/>
              <a:t>has such a heroine) </a:t>
            </a:r>
          </a:p>
          <a:p>
            <a:r>
              <a:rPr lang="en-US" dirty="0" smtClean="0"/>
              <a:t>The feminist writers demanded self-control for men rather than license for women.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5897563"/>
          </a:xfrm>
        </p:spPr>
        <p:txBody>
          <a:bodyPr/>
          <a:lstStyle/>
          <a:p>
            <a:r>
              <a:rPr lang="en-US" dirty="0" smtClean="0"/>
              <a:t>Social Darwinism (Darwin’s principles as applied to sociology and politics) attracted feminists</a:t>
            </a:r>
          </a:p>
          <a:p>
            <a:r>
              <a:rPr lang="en-US" dirty="0" err="1" smtClean="0"/>
              <a:t>Mathilde</a:t>
            </a:r>
            <a:r>
              <a:rPr lang="en-US" dirty="0" smtClean="0"/>
              <a:t> Blind ( George Eliot’s 1</a:t>
            </a:r>
            <a:r>
              <a:rPr lang="en-US" baseline="30000" dirty="0" smtClean="0"/>
              <a:t>st</a:t>
            </a:r>
            <a:r>
              <a:rPr lang="en-US" dirty="0" smtClean="0"/>
              <a:t> biographer), wrote a poetic epic on Darwinism</a:t>
            </a:r>
            <a:r>
              <a:rPr lang="en-US" smtClean="0"/>
              <a:t>, “The </a:t>
            </a:r>
            <a:r>
              <a:rPr lang="en-US" dirty="0" smtClean="0"/>
              <a:t>Ascent </a:t>
            </a:r>
            <a:r>
              <a:rPr lang="en-US" smtClean="0"/>
              <a:t>of Man”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5821363"/>
          </a:xfrm>
        </p:spPr>
        <p:txBody>
          <a:bodyPr/>
          <a:lstStyle/>
          <a:p>
            <a:r>
              <a:rPr lang="en-US" dirty="0" smtClean="0"/>
              <a:t>Amy </a:t>
            </a:r>
            <a:r>
              <a:rPr lang="en-US" dirty="0" err="1" smtClean="0"/>
              <a:t>Bulley</a:t>
            </a:r>
            <a:r>
              <a:rPr lang="en-US" dirty="0" smtClean="0"/>
              <a:t> summed up position of feminist writers ………….the entry of women into full life is a change so vast ….it is only clear that with the </a:t>
            </a:r>
            <a:r>
              <a:rPr lang="en-US" dirty="0" err="1" smtClean="0"/>
              <a:t>devlpt</a:t>
            </a:r>
            <a:r>
              <a:rPr lang="en-US" dirty="0" smtClean="0"/>
              <a:t> of society is bound up henceforward the more complete and perfect evolution of women</a:t>
            </a:r>
          </a:p>
          <a:p>
            <a:r>
              <a:rPr lang="en-US" dirty="0" smtClean="0"/>
              <a:t>The Contagious Diseases Act Campaigns (1864-1884)came out with shocking revelations……..many women who demanded its abolition signed a petition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0"/>
            <a:ext cx="8153400" cy="6126163"/>
          </a:xfrm>
        </p:spPr>
        <p:txBody>
          <a:bodyPr/>
          <a:lstStyle/>
          <a:p>
            <a:r>
              <a:rPr lang="en-US" dirty="0" smtClean="0"/>
              <a:t>W T Stead ‘s series on child prostitution plus reports of Jack the Ripper increased paranoia</a:t>
            </a:r>
          </a:p>
          <a:p>
            <a:r>
              <a:rPr lang="en-US" dirty="0" smtClean="0"/>
              <a:t>Fear of syphilis- not its disfiguring aspect but its hereditary effect was unthinkable</a:t>
            </a:r>
          </a:p>
          <a:p>
            <a:r>
              <a:rPr lang="en-US" dirty="0" smtClean="0"/>
              <a:t>Mona </a:t>
            </a:r>
            <a:r>
              <a:rPr lang="en-US" dirty="0" err="1" smtClean="0"/>
              <a:t>Caird</a:t>
            </a:r>
            <a:r>
              <a:rPr lang="en-US" dirty="0" smtClean="0"/>
              <a:t> – expected men and women to liberate themselves together</a:t>
            </a:r>
          </a:p>
          <a:p>
            <a:r>
              <a:rPr lang="en-US" dirty="0" smtClean="0"/>
              <a:t>Vernon Lee talks of men’s love as being –acquisitive, possessive and bestial</a:t>
            </a:r>
          </a:p>
          <a:p>
            <a:r>
              <a:rPr lang="en-US" dirty="0" smtClean="0"/>
              <a:t>Beatrice Web saw motherhood as a trap</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lstStyle/>
          <a:p>
            <a:r>
              <a:rPr lang="en-US" dirty="0" smtClean="0"/>
              <a:t>George </a:t>
            </a:r>
            <a:r>
              <a:rPr lang="en-US" dirty="0" err="1" smtClean="0"/>
              <a:t>Egerton</a:t>
            </a:r>
            <a:r>
              <a:rPr lang="en-US" dirty="0" smtClean="0"/>
              <a:t> talks of how marriage for most women is nightly prostitution</a:t>
            </a:r>
          </a:p>
          <a:p>
            <a:r>
              <a:rPr lang="en-US" dirty="0" smtClean="0"/>
              <a:t>Flora Annie Steel…her autobiography </a:t>
            </a:r>
            <a:r>
              <a:rPr lang="en-US" i="1" dirty="0" smtClean="0"/>
              <a:t>Garden of Fidelity</a:t>
            </a:r>
            <a:r>
              <a:rPr lang="en-US" dirty="0" smtClean="0"/>
              <a:t> talks of her frigidity as a paternal influence</a:t>
            </a:r>
          </a:p>
          <a:p>
            <a:r>
              <a:rPr lang="en-US" dirty="0" smtClean="0"/>
              <a:t>Late Victorian feminism full of contradictions</a:t>
            </a:r>
          </a:p>
          <a:p>
            <a:r>
              <a:rPr lang="en-US" dirty="0" smtClean="0"/>
              <a:t>In Dixie’s </a:t>
            </a:r>
            <a:r>
              <a:rPr lang="en-US" i="1" dirty="0" err="1" smtClean="0"/>
              <a:t>Gloriana</a:t>
            </a:r>
            <a:r>
              <a:rPr lang="en-US" i="1" dirty="0" smtClean="0"/>
              <a:t> …</a:t>
            </a:r>
            <a:r>
              <a:rPr lang="en-US" dirty="0" err="1" smtClean="0"/>
              <a:t>chr</a:t>
            </a:r>
            <a:r>
              <a:rPr lang="en-US" dirty="0" smtClean="0"/>
              <a:t> disguises as a boy…</a:t>
            </a:r>
          </a:p>
          <a:p>
            <a:r>
              <a:rPr lang="en-US" dirty="0" err="1" smtClean="0"/>
              <a:t>Ethelmer’s</a:t>
            </a:r>
            <a:r>
              <a:rPr lang="en-US" dirty="0" smtClean="0"/>
              <a:t> </a:t>
            </a:r>
            <a:r>
              <a:rPr lang="en-US" i="1" dirty="0" smtClean="0"/>
              <a:t>Woman Free </a:t>
            </a:r>
            <a:r>
              <a:rPr lang="en-US" dirty="0" smtClean="0"/>
              <a:t>– celebration of coming end of menstrual cycle</a:t>
            </a:r>
            <a:endParaRPr lang="en-US"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304800"/>
            <a:ext cx="8229600" cy="4525963"/>
          </a:xfrm>
        </p:spPr>
        <p:txBody>
          <a:bodyPr>
            <a:normAutofit fontScale="77500" lnSpcReduction="20000"/>
          </a:bodyPr>
          <a:lstStyle/>
          <a:p>
            <a:r>
              <a:rPr lang="en-US" dirty="0" smtClean="0"/>
              <a:t>Some feminists wished to be male…. Ethel </a:t>
            </a:r>
            <a:r>
              <a:rPr lang="en-US" dirty="0" err="1" smtClean="0"/>
              <a:t>Voynich</a:t>
            </a:r>
            <a:r>
              <a:rPr lang="en-US" dirty="0" smtClean="0"/>
              <a:t> ‘s </a:t>
            </a:r>
            <a:r>
              <a:rPr lang="en-US" i="1" dirty="0" smtClean="0"/>
              <a:t>The Gadfly , </a:t>
            </a:r>
            <a:r>
              <a:rPr lang="en-US" dirty="0" smtClean="0"/>
              <a:t>Baroness</a:t>
            </a:r>
            <a:r>
              <a:rPr lang="en-US" i="1" dirty="0" smtClean="0"/>
              <a:t> </a:t>
            </a:r>
            <a:r>
              <a:rPr lang="en-US" dirty="0" smtClean="0"/>
              <a:t>Orczy’s </a:t>
            </a:r>
            <a:r>
              <a:rPr lang="en-US" i="1" dirty="0" smtClean="0"/>
              <a:t>The Scarlet Pimpernel </a:t>
            </a:r>
            <a:endParaRPr lang="en-US" dirty="0" smtClean="0"/>
          </a:p>
          <a:p>
            <a:r>
              <a:rPr lang="en-US" dirty="0" smtClean="0"/>
              <a:t>Different associations formed </a:t>
            </a:r>
          </a:p>
          <a:p>
            <a:r>
              <a:rPr lang="en-US" dirty="0" smtClean="0"/>
              <a:t>Olive Schreiner- confused and contradictory personality …she represents the distress signals of a transitional generation </a:t>
            </a:r>
          </a:p>
          <a:p>
            <a:r>
              <a:rPr lang="en-US" dirty="0" smtClean="0"/>
              <a:t>Her book </a:t>
            </a:r>
            <a:r>
              <a:rPr lang="en-US" i="1" dirty="0" smtClean="0"/>
              <a:t>Story of an African Farm</a:t>
            </a:r>
            <a:r>
              <a:rPr lang="en-US" dirty="0" smtClean="0"/>
              <a:t>, the </a:t>
            </a:r>
            <a:r>
              <a:rPr lang="en-US" dirty="0" err="1" smtClean="0"/>
              <a:t>chr</a:t>
            </a:r>
            <a:r>
              <a:rPr lang="en-US" dirty="0" smtClean="0"/>
              <a:t> </a:t>
            </a:r>
            <a:r>
              <a:rPr lang="en-US" dirty="0" err="1" smtClean="0"/>
              <a:t>Lyndall</a:t>
            </a:r>
            <a:r>
              <a:rPr lang="en-US" dirty="0" smtClean="0"/>
              <a:t> has a ring for the man who desires to be a woman</a:t>
            </a:r>
          </a:p>
          <a:p>
            <a:r>
              <a:rPr lang="en-US" dirty="0" smtClean="0"/>
              <a:t>Her novels show women </a:t>
            </a:r>
            <a:r>
              <a:rPr lang="en-US" dirty="0" err="1" smtClean="0"/>
              <a:t>chrs</a:t>
            </a:r>
            <a:r>
              <a:rPr lang="en-US" dirty="0" smtClean="0"/>
              <a:t>- grotesquely obese</a:t>
            </a:r>
          </a:p>
          <a:p>
            <a:r>
              <a:rPr lang="en-US" dirty="0" smtClean="0"/>
              <a:t>Unlike the sensationalists, Schreiner had neurotic compulsiveness</a:t>
            </a:r>
          </a:p>
          <a:p>
            <a:r>
              <a:rPr lang="en-US" dirty="0" smtClean="0"/>
              <a:t>She was hesitant to face criticism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653</Words>
  <Application>Microsoft Office PowerPoint</Application>
  <PresentationFormat>On-screen Show (4:3)</PresentationFormat>
  <Paragraphs>39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THE FEMINIST NOVELISTS</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FEMINIST NOVELISTS</dc:title>
  <dc:creator>user</dc:creator>
  <cp:lastModifiedBy>user</cp:lastModifiedBy>
  <cp:revision>17</cp:revision>
  <dcterms:created xsi:type="dcterms:W3CDTF">2019-02-12T06:06:44Z</dcterms:created>
  <dcterms:modified xsi:type="dcterms:W3CDTF">2019-02-13T15:31:32Z</dcterms:modified>
</cp:coreProperties>
</file>