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C23F5-F385-434E-A345-92F18C68B556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9313C-599D-416F-9BBE-2A22D7C36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629400" cy="4953000"/>
          </a:xfrm>
        </p:spPr>
        <p:txBody>
          <a:bodyPr/>
          <a:lstStyle/>
          <a:p>
            <a:r>
              <a:rPr lang="en-US" dirty="0" smtClean="0"/>
              <a:t>Kinds of Sentences</a:t>
            </a:r>
          </a:p>
          <a:p>
            <a:endParaRPr lang="en-US" dirty="0"/>
          </a:p>
          <a:p>
            <a:r>
              <a:rPr lang="en-US" dirty="0" smtClean="0"/>
              <a:t>2 Ways of classification</a:t>
            </a:r>
          </a:p>
          <a:p>
            <a:pPr marL="514350" indent="-514350"/>
            <a:r>
              <a:rPr lang="en-US" dirty="0" smtClean="0"/>
              <a:t>  1.  Based on word order</a:t>
            </a:r>
          </a:p>
          <a:p>
            <a:pPr marL="514350" indent="-514350"/>
            <a:r>
              <a:rPr lang="en-US" dirty="0" smtClean="0"/>
              <a:t> &amp; meaning</a:t>
            </a:r>
          </a:p>
          <a:p>
            <a:pPr marL="514350" indent="-514350"/>
            <a:r>
              <a:rPr lang="en-US" dirty="0" smtClean="0"/>
              <a:t>        2.Based on clause structure 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5897563"/>
          </a:xfrm>
        </p:spPr>
        <p:txBody>
          <a:bodyPr/>
          <a:lstStyle/>
          <a:p>
            <a:r>
              <a:rPr lang="en-US" dirty="0" smtClean="0"/>
              <a:t>Clause structure….classification</a:t>
            </a:r>
          </a:p>
          <a:p>
            <a:r>
              <a:rPr lang="en-US" dirty="0" smtClean="0"/>
              <a:t>1. Simple sent. ….only one clause </a:t>
            </a:r>
          </a:p>
          <a:p>
            <a:r>
              <a:rPr lang="en-US" dirty="0" smtClean="0"/>
              <a:t>The baby is sleeping.</a:t>
            </a:r>
          </a:p>
          <a:p>
            <a:r>
              <a:rPr lang="en-US" dirty="0" smtClean="0"/>
              <a:t>We are Indians.</a:t>
            </a:r>
          </a:p>
          <a:p>
            <a:r>
              <a:rPr lang="en-US" dirty="0" smtClean="0"/>
              <a:t>A sentence has 2 parts- subject &amp; predicate</a:t>
            </a:r>
          </a:p>
          <a:p>
            <a:r>
              <a:rPr lang="en-US" dirty="0" smtClean="0"/>
              <a:t>Subject may be a noun or noun phrase</a:t>
            </a:r>
          </a:p>
          <a:p>
            <a:r>
              <a:rPr lang="en-US" dirty="0" smtClean="0"/>
              <a:t>The boy had a cycle.</a:t>
            </a:r>
          </a:p>
          <a:p>
            <a:r>
              <a:rPr lang="en-US" dirty="0" smtClean="0"/>
              <a:t>The bird in the cage is singing a song.</a:t>
            </a:r>
          </a:p>
          <a:p>
            <a:r>
              <a:rPr lang="en-US" dirty="0" smtClean="0"/>
              <a:t>The man with a hat is a foreigner.</a:t>
            </a:r>
          </a:p>
          <a:p>
            <a:r>
              <a:rPr lang="en-US" dirty="0" smtClean="0"/>
              <a:t>The girl who wears a hat is a singer.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Subject- the person /thing about which something is said.</a:t>
            </a:r>
          </a:p>
          <a:p>
            <a:r>
              <a:rPr lang="en-US" dirty="0" smtClean="0"/>
              <a:t>Predicate- what is said about the subject.</a:t>
            </a:r>
          </a:p>
          <a:p>
            <a:r>
              <a:rPr lang="en-US" dirty="0" smtClean="0"/>
              <a:t>Single words, phrases or clauses …which can act as subject/object/complement or object of a preposition are called noun phrases.</a:t>
            </a:r>
          </a:p>
          <a:p>
            <a:r>
              <a:rPr lang="en-US" dirty="0" smtClean="0"/>
              <a:t>The subject in the sentence determines concord(agreement b/w grammatical items)</a:t>
            </a:r>
          </a:p>
          <a:p>
            <a:r>
              <a:rPr lang="en-US" dirty="0" smtClean="0"/>
              <a:t>He knows the answer ….but </a:t>
            </a:r>
          </a:p>
          <a:p>
            <a:r>
              <a:rPr lang="en-US" dirty="0" smtClean="0"/>
              <a:t>They know the answer.</a:t>
            </a:r>
          </a:p>
          <a:p>
            <a:r>
              <a:rPr lang="en-US" dirty="0" smtClean="0"/>
              <a:t>Noun phrase may be a single noun/ one qualified by an article/ adjective</a:t>
            </a:r>
          </a:p>
          <a:p>
            <a:r>
              <a:rPr lang="en-US" dirty="0" err="1" smtClean="0"/>
              <a:t>Sita</a:t>
            </a:r>
            <a:r>
              <a:rPr lang="en-US" dirty="0" smtClean="0"/>
              <a:t> read the book.</a:t>
            </a:r>
          </a:p>
          <a:p>
            <a:r>
              <a:rPr lang="en-US" dirty="0" smtClean="0"/>
              <a:t>The fat baby is crying.</a:t>
            </a:r>
          </a:p>
          <a:p>
            <a:r>
              <a:rPr lang="en-US" dirty="0" smtClean="0"/>
              <a:t>Unhealthy food will make you sick.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058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Predicate- chief word is verb (it may be modified by an adverb/followed by an object or complement)</a:t>
            </a:r>
          </a:p>
          <a:p>
            <a:r>
              <a:rPr lang="en-US" dirty="0" smtClean="0"/>
              <a:t>The baby is sleeping comfortably.</a:t>
            </a:r>
          </a:p>
          <a:p>
            <a:r>
              <a:rPr lang="en-US" dirty="0" smtClean="0"/>
              <a:t>I am teaching you grammar.</a:t>
            </a:r>
          </a:p>
          <a:p>
            <a:r>
              <a:rPr lang="en-US" dirty="0" smtClean="0"/>
              <a:t>His face turned red.</a:t>
            </a:r>
          </a:p>
          <a:p>
            <a:r>
              <a:rPr lang="en-US" dirty="0" smtClean="0"/>
              <a:t>Verb may have several aux..</a:t>
            </a:r>
          </a:p>
          <a:p>
            <a:r>
              <a:rPr lang="en-US" dirty="0" smtClean="0"/>
              <a:t>They are working fast/ they should have been trained well/</a:t>
            </a:r>
          </a:p>
          <a:p>
            <a:r>
              <a:rPr lang="en-US" dirty="0" smtClean="0"/>
              <a:t>The first aux. acts as an operator (involved for grammatical operations)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5745163"/>
          </a:xfrm>
        </p:spPr>
        <p:txBody>
          <a:bodyPr/>
          <a:lstStyle/>
          <a:p>
            <a:r>
              <a:rPr lang="en-US" dirty="0" smtClean="0"/>
              <a:t>If no aux. then </a:t>
            </a:r>
            <a:r>
              <a:rPr lang="en-US" dirty="0" err="1" smtClean="0"/>
              <a:t>appro</a:t>
            </a:r>
            <a:r>
              <a:rPr lang="en-US" dirty="0" smtClean="0"/>
              <a:t>. Form of ‘do’ is used</a:t>
            </a:r>
          </a:p>
          <a:p>
            <a:r>
              <a:rPr lang="en-US" dirty="0" smtClean="0"/>
              <a:t>He often dreams in class.</a:t>
            </a:r>
          </a:p>
          <a:p>
            <a:r>
              <a:rPr lang="en-US" dirty="0" smtClean="0"/>
              <a:t>Does he often dream in class</a:t>
            </a:r>
            <a:r>
              <a:rPr lang="en-US" dirty="0" smtClean="0"/>
              <a:t>?</a:t>
            </a:r>
          </a:p>
          <a:p>
            <a:r>
              <a:rPr lang="en-US" dirty="0" smtClean="0"/>
              <a:t>I know them well.</a:t>
            </a:r>
          </a:p>
          <a:p>
            <a:r>
              <a:rPr lang="en-US" dirty="0" smtClean="0"/>
              <a:t>Do you know them well?</a:t>
            </a:r>
          </a:p>
          <a:p>
            <a:r>
              <a:rPr lang="en-US" dirty="0" smtClean="0"/>
              <a:t>She knows cooking/She knows to cook.</a:t>
            </a:r>
          </a:p>
          <a:p>
            <a:r>
              <a:rPr lang="en-US" dirty="0" smtClean="0"/>
              <a:t>Does she know cooking?/Does she know to cook?</a:t>
            </a:r>
            <a:endParaRPr lang="en-US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Compound sent.</a:t>
            </a:r>
          </a:p>
          <a:p>
            <a:r>
              <a:rPr lang="en-US" dirty="0" smtClean="0"/>
              <a:t>A sentence with 2 or more  main/coordinate clauses</a:t>
            </a:r>
          </a:p>
          <a:p>
            <a:r>
              <a:rPr lang="en-US" dirty="0" smtClean="0"/>
              <a:t>Coordinate </a:t>
            </a:r>
            <a:r>
              <a:rPr lang="en-US" dirty="0" err="1" smtClean="0"/>
              <a:t>cl</a:t>
            </a:r>
            <a:r>
              <a:rPr lang="en-US" dirty="0" smtClean="0"/>
              <a:t> are independent clauses of equal status joined by the coordinating clauses …and/but/ or</a:t>
            </a:r>
          </a:p>
          <a:p>
            <a:r>
              <a:rPr lang="en-US" dirty="0" smtClean="0"/>
              <a:t>He plucked a mango and I ate it.</a:t>
            </a:r>
          </a:p>
          <a:p>
            <a:r>
              <a:rPr lang="en-US" dirty="0" smtClean="0"/>
              <a:t>He ran fast but missed the bus.</a:t>
            </a:r>
          </a:p>
          <a:p>
            <a:r>
              <a:rPr lang="en-US" dirty="0" smtClean="0"/>
              <a:t>You may help me or keep quiet.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Complex sent…..a sentence with 1 main clause and 1/ or more subordinate/dependent clauses.</a:t>
            </a:r>
          </a:p>
          <a:p>
            <a:r>
              <a:rPr lang="en-US" dirty="0" smtClean="0"/>
              <a:t>If it rains, we wont go out.</a:t>
            </a:r>
          </a:p>
          <a:p>
            <a:r>
              <a:rPr lang="en-US" dirty="0" smtClean="0"/>
              <a:t>After the sun had set, we left the beach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She showed me the place where the accident occurred.</a:t>
            </a:r>
          </a:p>
          <a:p>
            <a:r>
              <a:rPr lang="en-US" dirty="0" smtClean="0"/>
              <a:t>Ashok left the room because he was ill.</a:t>
            </a:r>
          </a:p>
          <a:p>
            <a:r>
              <a:rPr lang="en-US" dirty="0" smtClean="0"/>
              <a:t>I did not attend class as I had to go the doctor.</a:t>
            </a:r>
          </a:p>
          <a:p>
            <a:r>
              <a:rPr lang="en-US" dirty="0" smtClean="0"/>
              <a:t>Since he does not like pets, he asked the couple with dogs to leave the flat.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Based on word order:</a:t>
            </a:r>
          </a:p>
          <a:p>
            <a:r>
              <a:rPr lang="en-US" dirty="0" smtClean="0"/>
              <a:t>1.Declarative sentences-statements of facts </a:t>
            </a:r>
            <a:r>
              <a:rPr lang="en-US" dirty="0" err="1" smtClean="0"/>
              <a:t>ie</a:t>
            </a:r>
            <a:r>
              <a:rPr lang="en-US" dirty="0" smtClean="0"/>
              <a:t>. They state or declare something…..word order is subject + auxiliary + verb….sentence may be affirmative or negative….-</a:t>
            </a:r>
            <a:r>
              <a:rPr lang="en-US" dirty="0" err="1" smtClean="0"/>
              <a:t>ve</a:t>
            </a:r>
            <a:r>
              <a:rPr lang="en-US" dirty="0" smtClean="0"/>
              <a:t> is formed by addition of ‘not’ after aux./be/do</a:t>
            </a:r>
          </a:p>
          <a:p>
            <a:r>
              <a:rPr lang="en-US" dirty="0" smtClean="0"/>
              <a:t>He is very smart./ He is not very smart.</a:t>
            </a:r>
          </a:p>
          <a:p>
            <a:r>
              <a:rPr lang="en-US" dirty="0" smtClean="0"/>
              <a:t>The world may end./The world may not end.</a:t>
            </a:r>
          </a:p>
          <a:p>
            <a:r>
              <a:rPr lang="en-US" dirty="0" smtClean="0"/>
              <a:t>A sentence which is declarative in form may be a question with regard to meaning when uttered with a rising intonation</a:t>
            </a:r>
          </a:p>
          <a:p>
            <a:r>
              <a:rPr lang="en-US" dirty="0" smtClean="0"/>
              <a:t>He is clever?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 is clever ?</a:t>
            </a:r>
          </a:p>
          <a:p>
            <a:r>
              <a:rPr lang="en-US" dirty="0" smtClean="0"/>
              <a:t>This may be called a declarative question</a:t>
            </a:r>
          </a:p>
          <a:p>
            <a:r>
              <a:rPr lang="en-US" dirty="0" smtClean="0"/>
              <a:t>2. Interrogative sentences- questions or enquiries ….word order-</a:t>
            </a:r>
          </a:p>
          <a:p>
            <a:r>
              <a:rPr lang="en-US" dirty="0" smtClean="0"/>
              <a:t> aux + subject + verb</a:t>
            </a:r>
          </a:p>
          <a:p>
            <a:r>
              <a:rPr lang="en-US" dirty="0" smtClean="0"/>
              <a:t>Is he clever?</a:t>
            </a:r>
          </a:p>
          <a:p>
            <a:r>
              <a:rPr lang="en-US" dirty="0" smtClean="0"/>
              <a:t>Why are you late ?</a:t>
            </a:r>
          </a:p>
          <a:p>
            <a:r>
              <a:rPr lang="en-US" dirty="0" smtClean="0"/>
              <a:t>Int. sentences of 3 types </a:t>
            </a:r>
          </a:p>
          <a:p>
            <a:r>
              <a:rPr lang="en-US" dirty="0" smtClean="0"/>
              <a:t>1.yes/no interrogatives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wh</a:t>
            </a:r>
            <a:r>
              <a:rPr lang="en-US" dirty="0" smtClean="0"/>
              <a:t> interrogatives </a:t>
            </a:r>
          </a:p>
          <a:p>
            <a:r>
              <a:rPr lang="en-US" dirty="0" smtClean="0"/>
              <a:t>3. tag questions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Do you like tea?</a:t>
            </a:r>
          </a:p>
          <a:p>
            <a:r>
              <a:rPr lang="en-US" dirty="0" smtClean="0"/>
              <a:t>Have you eaten breakfast?</a:t>
            </a:r>
          </a:p>
          <a:p>
            <a:r>
              <a:rPr lang="en-US" dirty="0" smtClean="0"/>
              <a:t>Are they working?</a:t>
            </a:r>
          </a:p>
          <a:p>
            <a:r>
              <a:rPr lang="en-US" dirty="0" smtClean="0"/>
              <a:t>Will she come?</a:t>
            </a:r>
          </a:p>
          <a:p>
            <a:r>
              <a:rPr lang="en-US" dirty="0" smtClean="0"/>
              <a:t>Can I visit my friend tomorrow?</a:t>
            </a:r>
          </a:p>
          <a:p>
            <a:r>
              <a:rPr lang="en-US" dirty="0" smtClean="0"/>
              <a:t>May I join you?</a:t>
            </a:r>
          </a:p>
          <a:p>
            <a:r>
              <a:rPr lang="en-US" dirty="0" smtClean="0"/>
              <a:t>Should you work so hard?</a:t>
            </a:r>
          </a:p>
          <a:p>
            <a:r>
              <a:rPr lang="en-US" dirty="0" smtClean="0"/>
              <a:t>Is she happy?</a:t>
            </a:r>
          </a:p>
          <a:p>
            <a:r>
              <a:rPr lang="en-US" dirty="0" smtClean="0"/>
              <a:t>Did they paint the house 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5897563"/>
          </a:xfrm>
        </p:spPr>
        <p:txBody>
          <a:bodyPr/>
          <a:lstStyle/>
          <a:p>
            <a:r>
              <a:rPr lang="en-US" dirty="0" smtClean="0"/>
              <a:t>What is the name of your firm?</a:t>
            </a:r>
          </a:p>
          <a:p>
            <a:r>
              <a:rPr lang="en-US" dirty="0" smtClean="0"/>
              <a:t>When did he arrive?</a:t>
            </a:r>
          </a:p>
          <a:p>
            <a:r>
              <a:rPr lang="en-US" dirty="0" smtClean="0"/>
              <a:t>Why are you sad?</a:t>
            </a:r>
          </a:p>
          <a:p>
            <a:r>
              <a:rPr lang="en-US" dirty="0" smtClean="0"/>
              <a:t>Which room do you want?</a:t>
            </a:r>
          </a:p>
          <a:p>
            <a:r>
              <a:rPr lang="en-US" dirty="0" smtClean="0"/>
              <a:t>How did the police catch the thief ?</a:t>
            </a:r>
          </a:p>
          <a:p>
            <a:r>
              <a:rPr lang="en-US" dirty="0" smtClean="0"/>
              <a:t>Who helped the manager?</a:t>
            </a:r>
          </a:p>
          <a:p>
            <a:r>
              <a:rPr lang="en-US" dirty="0" smtClean="0"/>
              <a:t>Whose book was lost?</a:t>
            </a:r>
          </a:p>
          <a:p>
            <a:r>
              <a:rPr lang="en-US" dirty="0" smtClean="0"/>
              <a:t>Whom did you see on the way?</a:t>
            </a:r>
          </a:p>
          <a:p>
            <a:r>
              <a:rPr lang="en-US" dirty="0" smtClean="0"/>
              <a:t>Where did the cat go?......</a:t>
            </a:r>
            <a:r>
              <a:rPr lang="en-US" dirty="0" err="1" smtClean="0"/>
              <a:t>wh</a:t>
            </a:r>
            <a:r>
              <a:rPr lang="en-US" dirty="0" smtClean="0"/>
              <a:t> </a:t>
            </a:r>
            <a:r>
              <a:rPr lang="en-US" dirty="0" err="1" smtClean="0"/>
              <a:t>ques</a:t>
            </a:r>
            <a:r>
              <a:rPr lang="en-US" dirty="0" smtClean="0"/>
              <a:t> seek/elicit information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Quest tag-----a sentence followed by a small question asking for confirmation</a:t>
            </a:r>
          </a:p>
          <a:p>
            <a:pPr>
              <a:buNone/>
            </a:pPr>
            <a:r>
              <a:rPr lang="en-US" dirty="0" smtClean="0"/>
              <a:t>If sentence +</a:t>
            </a:r>
            <a:r>
              <a:rPr lang="en-US" dirty="0" err="1" smtClean="0"/>
              <a:t>ve</a:t>
            </a:r>
            <a:r>
              <a:rPr lang="en-US" dirty="0" smtClean="0"/>
              <a:t>…tag is –</a:t>
            </a:r>
            <a:r>
              <a:rPr lang="en-US" dirty="0" err="1" smtClean="0"/>
              <a:t>ve</a:t>
            </a:r>
            <a:r>
              <a:rPr lang="en-US" dirty="0" smtClean="0"/>
              <a:t> and vice versa</a:t>
            </a:r>
          </a:p>
          <a:p>
            <a:pPr>
              <a:buNone/>
            </a:pPr>
            <a:r>
              <a:rPr lang="en-US" dirty="0" smtClean="0"/>
              <a:t>That is a lovely book, isn’t it?</a:t>
            </a:r>
          </a:p>
          <a:p>
            <a:pPr>
              <a:buNone/>
            </a:pPr>
            <a:r>
              <a:rPr lang="en-US" dirty="0" smtClean="0"/>
              <a:t>The dog looks tired, doesn’t it?</a:t>
            </a:r>
          </a:p>
          <a:p>
            <a:pPr>
              <a:buNone/>
            </a:pPr>
            <a:r>
              <a:rPr lang="en-US" dirty="0" smtClean="0"/>
              <a:t>You are not angry, are you?</a:t>
            </a:r>
          </a:p>
          <a:p>
            <a:pPr>
              <a:buNone/>
            </a:pPr>
            <a:r>
              <a:rPr lang="en-US" dirty="0" smtClean="0"/>
              <a:t>They could not come, could they?</a:t>
            </a:r>
          </a:p>
          <a:p>
            <a:pPr>
              <a:buNone/>
            </a:pPr>
            <a:r>
              <a:rPr lang="en-US" dirty="0" smtClean="0"/>
              <a:t>Shiny is going tomorrow, isn’t she?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305800" cy="6629400"/>
          </a:xfrm>
        </p:spPr>
        <p:txBody>
          <a:bodyPr/>
          <a:lstStyle/>
          <a:p>
            <a:r>
              <a:rPr lang="en-US" dirty="0" smtClean="0"/>
              <a:t>Words like ‘seldom’ ‘rarely’ ‘hardly’ carry +</a:t>
            </a:r>
            <a:r>
              <a:rPr lang="en-US" dirty="0" err="1" smtClean="0"/>
              <a:t>ve</a:t>
            </a:r>
            <a:r>
              <a:rPr lang="en-US" dirty="0" smtClean="0"/>
              <a:t> tags</a:t>
            </a:r>
          </a:p>
          <a:p>
            <a:r>
              <a:rPr lang="en-US" dirty="0" smtClean="0"/>
              <a:t>She hardly ever goes out, does she?</a:t>
            </a:r>
          </a:p>
          <a:p>
            <a:r>
              <a:rPr lang="en-US" dirty="0" smtClean="0"/>
              <a:t>He seldom smiles, does he?</a:t>
            </a:r>
          </a:p>
          <a:p>
            <a:r>
              <a:rPr lang="en-US" dirty="0" smtClean="0"/>
              <a:t>They rarely arrive on time, do they?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Imperative sent….express command, </a:t>
            </a:r>
            <a:r>
              <a:rPr lang="en-US" dirty="0" err="1" smtClean="0"/>
              <a:t>request,prayer</a:t>
            </a:r>
            <a:r>
              <a:rPr lang="en-US" dirty="0" smtClean="0"/>
              <a:t> etc.</a:t>
            </a:r>
          </a:p>
          <a:p>
            <a:r>
              <a:rPr lang="en-US" dirty="0" smtClean="0"/>
              <a:t>Verb + complement/object + adverbial</a:t>
            </a:r>
          </a:p>
          <a:p>
            <a:r>
              <a:rPr lang="en-US" dirty="0" smtClean="0"/>
              <a:t>Get out !</a:t>
            </a:r>
          </a:p>
          <a:p>
            <a:r>
              <a:rPr lang="en-US" dirty="0" smtClean="0"/>
              <a:t>Hurry!</a:t>
            </a:r>
          </a:p>
          <a:p>
            <a:r>
              <a:rPr lang="en-US" dirty="0" smtClean="0"/>
              <a:t>Stop writing !</a:t>
            </a:r>
          </a:p>
          <a:p>
            <a:r>
              <a:rPr lang="en-US" dirty="0" smtClean="0"/>
              <a:t>‘You’ is usually not mentioned ….but</a:t>
            </a:r>
          </a:p>
          <a:p>
            <a:r>
              <a:rPr lang="en-US" dirty="0" smtClean="0"/>
              <a:t>You do this work.</a:t>
            </a:r>
          </a:p>
          <a:p>
            <a:r>
              <a:rPr lang="en-US" dirty="0" smtClean="0"/>
              <a:t>You mind your own business…. May be used to express emphasis or irritation.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058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Shut the door, please.</a:t>
            </a:r>
          </a:p>
          <a:p>
            <a:pPr>
              <a:buNone/>
            </a:pPr>
            <a:r>
              <a:rPr lang="en-US" dirty="0" smtClean="0"/>
              <a:t>May/could I see the manager ?</a:t>
            </a:r>
          </a:p>
          <a:p>
            <a:pPr>
              <a:buNone/>
            </a:pPr>
            <a:r>
              <a:rPr lang="en-US" dirty="0" smtClean="0"/>
              <a:t>Exclamatory sent…..express strong feelings like surprise, shock, wonder etc.</a:t>
            </a:r>
          </a:p>
          <a:p>
            <a:pPr>
              <a:buNone/>
            </a:pPr>
            <a:r>
              <a:rPr lang="en-US" dirty="0" smtClean="0"/>
              <a:t>What a lovely scene!</a:t>
            </a:r>
          </a:p>
          <a:p>
            <a:pPr>
              <a:buNone/>
            </a:pPr>
            <a:r>
              <a:rPr lang="en-US" dirty="0" smtClean="0"/>
              <a:t>How sweet of you!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899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32</cp:revision>
  <dcterms:created xsi:type="dcterms:W3CDTF">2017-06-09T13:21:08Z</dcterms:created>
  <dcterms:modified xsi:type="dcterms:W3CDTF">2018-09-25T15:33:10Z</dcterms:modified>
</cp:coreProperties>
</file>