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9E75A-ECBF-4F44-95F2-3EF422E15BD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9E75A-ECBF-4F44-95F2-3EF422E15BD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9E75A-ECBF-4F44-95F2-3EF422E15BD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9E75A-ECBF-4F44-95F2-3EF422E15BD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9E75A-ECBF-4F44-95F2-3EF422E15BD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9E75A-ECBF-4F44-95F2-3EF422E15BD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9E75A-ECBF-4F44-95F2-3EF422E15BD3}"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9E75A-ECBF-4F44-95F2-3EF422E15BD3}"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9E75A-ECBF-4F44-95F2-3EF422E15BD3}"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9E75A-ECBF-4F44-95F2-3EF422E15BD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9E75A-ECBF-4F44-95F2-3EF422E15BD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F1B79-4FD1-4334-9956-3064C12463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9E75A-ECBF-4F44-95F2-3EF422E15BD3}"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F1B79-4FD1-4334-9956-3064C12463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Autofit/>
          </a:bodyPr>
          <a:lstStyle/>
          <a:p>
            <a:r>
              <a:rPr lang="en-US" sz="7200" dirty="0" smtClean="0"/>
              <a:t>Camera </a:t>
            </a:r>
            <a:r>
              <a:rPr lang="en-US" sz="7200" dirty="0"/>
              <a:t>S</a:t>
            </a:r>
            <a:r>
              <a:rPr lang="en-US" sz="7200" dirty="0" smtClean="0"/>
              <a:t>hots </a:t>
            </a:r>
            <a:r>
              <a:rPr lang="en-US" sz="7200" dirty="0"/>
              <a:t>A</a:t>
            </a:r>
            <a:r>
              <a:rPr lang="en-US" sz="7200" dirty="0" smtClean="0"/>
              <a:t>nd Angles</a:t>
            </a:r>
            <a:endParaRPr lang="en-US"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Wide Shot</a:t>
            </a:r>
            <a:endParaRPr lang="en-US" sz="5400" dirty="0"/>
          </a:p>
        </p:txBody>
      </p:sp>
      <p:sp>
        <p:nvSpPr>
          <p:cNvPr id="4" name="TextBox 3"/>
          <p:cNvSpPr txBox="1"/>
          <p:nvPr/>
        </p:nvSpPr>
        <p:spPr>
          <a:xfrm>
            <a:off x="5257800" y="1981200"/>
            <a:ext cx="3505200" cy="3416320"/>
          </a:xfrm>
          <a:prstGeom prst="rect">
            <a:avLst/>
          </a:prstGeom>
          <a:noFill/>
        </p:spPr>
        <p:txBody>
          <a:bodyPr wrap="square" rtlCol="0">
            <a:spAutoFit/>
          </a:bodyPr>
          <a:lstStyle/>
          <a:p>
            <a:r>
              <a:rPr lang="en-US" sz="2400" dirty="0" smtClean="0"/>
              <a:t>This shot is commonly used to show a model and a large setting behind them. The main point of this shot is to show the background more than the model. Moreover it also used to show large distances.</a:t>
            </a:r>
            <a:endParaRPr lang="en-US" sz="2400" dirty="0"/>
          </a:p>
        </p:txBody>
      </p:sp>
      <p:pic>
        <p:nvPicPr>
          <p:cNvPr id="5" name="Picture 4" descr="Hobart_Cenotaph_wide_shot.png"/>
          <p:cNvPicPr>
            <a:picLocks noChangeAspect="1"/>
          </p:cNvPicPr>
          <p:nvPr/>
        </p:nvPicPr>
        <p:blipFill>
          <a:blip r:embed="rId2" cstate="print"/>
          <a:stretch>
            <a:fillRect/>
          </a:stretch>
        </p:blipFill>
        <p:spPr>
          <a:xfrm>
            <a:off x="228600" y="2057400"/>
            <a:ext cx="4800600" cy="33451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Two Shot</a:t>
            </a:r>
            <a:endParaRPr lang="en-US" sz="5400" dirty="0"/>
          </a:p>
        </p:txBody>
      </p:sp>
      <p:sp>
        <p:nvSpPr>
          <p:cNvPr id="4" name="TextBox 3"/>
          <p:cNvSpPr txBox="1"/>
          <p:nvPr/>
        </p:nvSpPr>
        <p:spPr>
          <a:xfrm>
            <a:off x="4876800" y="2667000"/>
            <a:ext cx="3962400" cy="1569660"/>
          </a:xfrm>
          <a:prstGeom prst="rect">
            <a:avLst/>
          </a:prstGeom>
          <a:noFill/>
        </p:spPr>
        <p:txBody>
          <a:bodyPr wrap="square" rtlCol="0">
            <a:spAutoFit/>
          </a:bodyPr>
          <a:lstStyle/>
          <a:p>
            <a:r>
              <a:rPr lang="en-US" sz="2400" dirty="0" smtClean="0"/>
              <a:t>Two shot is a shot with two people in it. It is usually used to show a relationship like friends or a couple.</a:t>
            </a:r>
            <a:endParaRPr lang="en-US" sz="2400" dirty="0"/>
          </a:p>
        </p:txBody>
      </p:sp>
      <p:pic>
        <p:nvPicPr>
          <p:cNvPr id="5" name="Picture 4" descr="bones_06-two-shot-gray_0507_rjwf.jpg"/>
          <p:cNvPicPr>
            <a:picLocks noChangeAspect="1"/>
          </p:cNvPicPr>
          <p:nvPr/>
        </p:nvPicPr>
        <p:blipFill>
          <a:blip r:embed="rId2"/>
          <a:stretch>
            <a:fillRect/>
          </a:stretch>
        </p:blipFill>
        <p:spPr>
          <a:xfrm>
            <a:off x="914400" y="1447800"/>
            <a:ext cx="3200400" cy="42650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Over The Shoulder</a:t>
            </a:r>
            <a:endParaRPr lang="en-US" sz="5400" dirty="0"/>
          </a:p>
        </p:txBody>
      </p:sp>
      <p:sp>
        <p:nvSpPr>
          <p:cNvPr id="4" name="TextBox 3"/>
          <p:cNvSpPr txBox="1"/>
          <p:nvPr/>
        </p:nvSpPr>
        <p:spPr>
          <a:xfrm>
            <a:off x="5334000" y="2057400"/>
            <a:ext cx="3505200" cy="3416320"/>
          </a:xfrm>
          <a:prstGeom prst="rect">
            <a:avLst/>
          </a:prstGeom>
          <a:noFill/>
        </p:spPr>
        <p:txBody>
          <a:bodyPr wrap="square" rtlCol="0">
            <a:spAutoFit/>
          </a:bodyPr>
          <a:lstStyle/>
          <a:p>
            <a:r>
              <a:rPr lang="en-US" sz="2400" dirty="0" smtClean="0"/>
              <a:t>Taken from behind a subject to show someone else it is sometimes used in dramas to show a persons facial expression but this is most commonly used to show when two people are having a conversation. </a:t>
            </a:r>
            <a:endParaRPr lang="en-US" sz="2400" dirty="0"/>
          </a:p>
        </p:txBody>
      </p:sp>
      <p:pic>
        <p:nvPicPr>
          <p:cNvPr id="5" name="Picture 4" descr="over-the-shouldour.jpg"/>
          <p:cNvPicPr>
            <a:picLocks noChangeAspect="1"/>
          </p:cNvPicPr>
          <p:nvPr/>
        </p:nvPicPr>
        <p:blipFill>
          <a:blip r:embed="rId2"/>
          <a:stretch>
            <a:fillRect/>
          </a:stretch>
        </p:blipFill>
        <p:spPr>
          <a:xfrm>
            <a:off x="457200" y="1981200"/>
            <a:ext cx="4648200" cy="36004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Point Of View</a:t>
            </a:r>
            <a:endParaRPr lang="en-US" sz="5400" dirty="0"/>
          </a:p>
        </p:txBody>
      </p:sp>
      <p:sp>
        <p:nvSpPr>
          <p:cNvPr id="5" name="TextBox 4"/>
          <p:cNvSpPr txBox="1"/>
          <p:nvPr/>
        </p:nvSpPr>
        <p:spPr>
          <a:xfrm>
            <a:off x="5257800" y="1981200"/>
            <a:ext cx="3505200" cy="3416320"/>
          </a:xfrm>
          <a:prstGeom prst="rect">
            <a:avLst/>
          </a:prstGeom>
          <a:noFill/>
        </p:spPr>
        <p:txBody>
          <a:bodyPr wrap="square" rtlCol="0">
            <a:spAutoFit/>
          </a:bodyPr>
          <a:lstStyle/>
          <a:p>
            <a:r>
              <a:rPr lang="en-US" sz="2400" dirty="0" smtClean="0"/>
              <a:t>This shows a viewpoint of an actor. You van usually see the actors hand and feet so you know straight away what sort of shot this is it is also used in movies to show when someone's eyesight gets blurry</a:t>
            </a:r>
            <a:r>
              <a:rPr lang="en-US" dirty="0" smtClean="0"/>
              <a:t>.</a:t>
            </a:r>
            <a:endParaRPr lang="en-US" dirty="0"/>
          </a:p>
        </p:txBody>
      </p:sp>
      <p:pic>
        <p:nvPicPr>
          <p:cNvPr id="6" name="Picture 5" descr="point-of-view-shot.jpg"/>
          <p:cNvPicPr>
            <a:picLocks noChangeAspect="1"/>
          </p:cNvPicPr>
          <p:nvPr/>
        </p:nvPicPr>
        <p:blipFill>
          <a:blip r:embed="rId2"/>
          <a:stretch>
            <a:fillRect/>
          </a:stretch>
        </p:blipFill>
        <p:spPr>
          <a:xfrm>
            <a:off x="381000" y="1905000"/>
            <a:ext cx="4611703" cy="3068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923330"/>
          </a:xfrm>
          <a:prstGeom prst="rect">
            <a:avLst/>
          </a:prstGeom>
          <a:noFill/>
        </p:spPr>
        <p:txBody>
          <a:bodyPr wrap="square" rtlCol="0">
            <a:spAutoFit/>
          </a:bodyPr>
          <a:lstStyle/>
          <a:p>
            <a:pPr algn="ctr"/>
            <a:r>
              <a:rPr lang="en-US" sz="5400" dirty="0" smtClean="0"/>
              <a:t>High Angle</a:t>
            </a:r>
            <a:endParaRPr lang="en-US" sz="5400" dirty="0"/>
          </a:p>
        </p:txBody>
      </p:sp>
      <p:sp>
        <p:nvSpPr>
          <p:cNvPr id="5" name="TextBox 4"/>
          <p:cNvSpPr txBox="1"/>
          <p:nvPr/>
        </p:nvSpPr>
        <p:spPr>
          <a:xfrm>
            <a:off x="4876800" y="2209800"/>
            <a:ext cx="4038600" cy="3046988"/>
          </a:xfrm>
          <a:prstGeom prst="rect">
            <a:avLst/>
          </a:prstGeom>
          <a:noFill/>
        </p:spPr>
        <p:txBody>
          <a:bodyPr wrap="square" rtlCol="0">
            <a:spAutoFit/>
          </a:bodyPr>
          <a:lstStyle/>
          <a:p>
            <a:r>
              <a:rPr lang="en-US" sz="2400" dirty="0" smtClean="0"/>
              <a:t>This angle looks down on someone, It makes the object or person in the picture look small and insignificant. This is commonly used in TV dramas when they want you to know someone has more power than someone else.</a:t>
            </a:r>
            <a:endParaRPr lang="en-US" sz="2400" dirty="0"/>
          </a:p>
        </p:txBody>
      </p:sp>
      <p:pic>
        <p:nvPicPr>
          <p:cNvPr id="6" name="Picture 5" descr="highangle1.jpg"/>
          <p:cNvPicPr>
            <a:picLocks noChangeAspect="1"/>
          </p:cNvPicPr>
          <p:nvPr/>
        </p:nvPicPr>
        <p:blipFill>
          <a:blip r:embed="rId2" cstate="print"/>
          <a:stretch>
            <a:fillRect/>
          </a:stretch>
        </p:blipFill>
        <p:spPr>
          <a:xfrm>
            <a:off x="381000" y="1600200"/>
            <a:ext cx="4114800" cy="426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Low Angle</a:t>
            </a:r>
            <a:endParaRPr lang="en-US" sz="5400" dirty="0"/>
          </a:p>
        </p:txBody>
      </p:sp>
      <p:sp>
        <p:nvSpPr>
          <p:cNvPr id="4" name="TextBox 3"/>
          <p:cNvSpPr txBox="1"/>
          <p:nvPr/>
        </p:nvSpPr>
        <p:spPr>
          <a:xfrm>
            <a:off x="5105400" y="2057400"/>
            <a:ext cx="3886200" cy="3046988"/>
          </a:xfrm>
          <a:prstGeom prst="rect">
            <a:avLst/>
          </a:prstGeom>
          <a:noFill/>
        </p:spPr>
        <p:txBody>
          <a:bodyPr wrap="square" rtlCol="0">
            <a:spAutoFit/>
          </a:bodyPr>
          <a:lstStyle/>
          <a:p>
            <a:r>
              <a:rPr lang="en-US" sz="2400" dirty="0" smtClean="0"/>
              <a:t>This angle looks up on something or someone making it look bigger than it actual is. It opposite of a high angle it is commonly used when they want to make someone look big and powerful.</a:t>
            </a:r>
            <a:endParaRPr lang="en-US" sz="2400" dirty="0"/>
          </a:p>
        </p:txBody>
      </p:sp>
      <p:pic>
        <p:nvPicPr>
          <p:cNvPr id="5" name="Picture 4" descr="Tower_Bridge.Low-angle_shot.jpg"/>
          <p:cNvPicPr>
            <a:picLocks noChangeAspect="1"/>
          </p:cNvPicPr>
          <p:nvPr/>
        </p:nvPicPr>
        <p:blipFill>
          <a:blip r:embed="rId2"/>
          <a:stretch>
            <a:fillRect/>
          </a:stretch>
        </p:blipFill>
        <p:spPr>
          <a:xfrm>
            <a:off x="304800" y="1676400"/>
            <a:ext cx="4419600" cy="3962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Slanted Angle</a:t>
            </a:r>
            <a:endParaRPr lang="en-US" sz="5400" dirty="0"/>
          </a:p>
        </p:txBody>
      </p:sp>
      <p:sp>
        <p:nvSpPr>
          <p:cNvPr id="4" name="TextBox 3"/>
          <p:cNvSpPr txBox="1"/>
          <p:nvPr/>
        </p:nvSpPr>
        <p:spPr>
          <a:xfrm>
            <a:off x="4953000" y="2514600"/>
            <a:ext cx="3733800" cy="2308324"/>
          </a:xfrm>
          <a:prstGeom prst="rect">
            <a:avLst/>
          </a:prstGeom>
          <a:noFill/>
        </p:spPr>
        <p:txBody>
          <a:bodyPr wrap="square" rtlCol="0">
            <a:spAutoFit/>
          </a:bodyPr>
          <a:lstStyle/>
          <a:p>
            <a:r>
              <a:rPr lang="en-US" sz="2400" dirty="0" smtClean="0"/>
              <a:t>A slanted angle shows and object or someone from an unnatural point of view. It can be used in dramas to show things only the audience can see.</a:t>
            </a:r>
            <a:endParaRPr lang="en-US" sz="2400" dirty="0"/>
          </a:p>
        </p:txBody>
      </p:sp>
      <p:pic>
        <p:nvPicPr>
          <p:cNvPr id="5" name="Picture 4" descr="Dutch angle shot (1 of 1).jpg"/>
          <p:cNvPicPr>
            <a:picLocks noChangeAspect="1"/>
          </p:cNvPicPr>
          <p:nvPr/>
        </p:nvPicPr>
        <p:blipFill>
          <a:blip r:embed="rId2"/>
          <a:stretch>
            <a:fillRect/>
          </a:stretch>
        </p:blipFill>
        <p:spPr>
          <a:xfrm>
            <a:off x="533400" y="1524000"/>
            <a:ext cx="3810000" cy="44205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Eye Level Angle</a:t>
            </a:r>
            <a:endParaRPr lang="en-US" sz="5400" dirty="0"/>
          </a:p>
        </p:txBody>
      </p:sp>
      <p:sp>
        <p:nvSpPr>
          <p:cNvPr id="5" name="TextBox 4"/>
          <p:cNvSpPr txBox="1"/>
          <p:nvPr/>
        </p:nvSpPr>
        <p:spPr>
          <a:xfrm>
            <a:off x="5334000" y="2133600"/>
            <a:ext cx="3505200" cy="3046988"/>
          </a:xfrm>
          <a:prstGeom prst="rect">
            <a:avLst/>
          </a:prstGeom>
          <a:noFill/>
        </p:spPr>
        <p:txBody>
          <a:bodyPr wrap="square" rtlCol="0">
            <a:spAutoFit/>
          </a:bodyPr>
          <a:lstStyle/>
          <a:p>
            <a:r>
              <a:rPr lang="en-US" sz="2400" dirty="0" smtClean="0"/>
              <a:t>The eye level angle shows the object of a picture looking directly at you, this shows the he or she has the same amount of power as you. Sometimes it is also used to show emotion on a persons face</a:t>
            </a:r>
            <a:endParaRPr lang="en-US" sz="2400" dirty="0"/>
          </a:p>
        </p:txBody>
      </p:sp>
      <p:pic>
        <p:nvPicPr>
          <p:cNvPr id="6" name="Picture 5" descr="IMG_3181.jpg"/>
          <p:cNvPicPr>
            <a:picLocks noChangeAspect="1"/>
          </p:cNvPicPr>
          <p:nvPr/>
        </p:nvPicPr>
        <p:blipFill>
          <a:blip r:embed="rId2"/>
          <a:stretch>
            <a:fillRect/>
          </a:stretch>
        </p:blipFill>
        <p:spPr>
          <a:xfrm>
            <a:off x="533400" y="1524000"/>
            <a:ext cx="4419600" cy="426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Aerial Shot</a:t>
            </a:r>
            <a:endParaRPr lang="en-US" sz="5400" dirty="0"/>
          </a:p>
        </p:txBody>
      </p:sp>
      <p:pic>
        <p:nvPicPr>
          <p:cNvPr id="4" name="Picture 3" descr="Malé-aerial-shot.jpg"/>
          <p:cNvPicPr>
            <a:picLocks noChangeAspect="1"/>
          </p:cNvPicPr>
          <p:nvPr/>
        </p:nvPicPr>
        <p:blipFill>
          <a:blip r:embed="rId2"/>
          <a:stretch>
            <a:fillRect/>
          </a:stretch>
        </p:blipFill>
        <p:spPr>
          <a:xfrm>
            <a:off x="304800" y="1905000"/>
            <a:ext cx="4627323" cy="3632200"/>
          </a:xfrm>
          <a:prstGeom prst="rect">
            <a:avLst/>
          </a:prstGeom>
        </p:spPr>
      </p:pic>
      <p:sp>
        <p:nvSpPr>
          <p:cNvPr id="5" name="TextBox 4"/>
          <p:cNvSpPr txBox="1"/>
          <p:nvPr/>
        </p:nvSpPr>
        <p:spPr>
          <a:xfrm>
            <a:off x="5257800" y="2286000"/>
            <a:ext cx="3657600" cy="2308324"/>
          </a:xfrm>
          <a:prstGeom prst="rect">
            <a:avLst/>
          </a:prstGeom>
          <a:noFill/>
        </p:spPr>
        <p:txBody>
          <a:bodyPr wrap="square" rtlCol="0">
            <a:spAutoFit/>
          </a:bodyPr>
          <a:lstStyle/>
          <a:p>
            <a:r>
              <a:rPr lang="en-US" sz="2400" dirty="0" smtClean="0"/>
              <a:t>A view from above, it shows everything that happens from a birds eye view. It shows the audience everything that is happening at one time.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Close Up Shot</a:t>
            </a:r>
            <a:endParaRPr lang="en-US" sz="5400" dirty="0"/>
          </a:p>
        </p:txBody>
      </p:sp>
      <p:sp>
        <p:nvSpPr>
          <p:cNvPr id="4" name="TextBox 3"/>
          <p:cNvSpPr txBox="1"/>
          <p:nvPr/>
        </p:nvSpPr>
        <p:spPr>
          <a:xfrm>
            <a:off x="5334000" y="1905000"/>
            <a:ext cx="3429000" cy="4154984"/>
          </a:xfrm>
          <a:prstGeom prst="rect">
            <a:avLst/>
          </a:prstGeom>
          <a:noFill/>
        </p:spPr>
        <p:txBody>
          <a:bodyPr wrap="square" rtlCol="0">
            <a:spAutoFit/>
          </a:bodyPr>
          <a:lstStyle/>
          <a:p>
            <a:r>
              <a:rPr lang="en-US" sz="2400" dirty="0" smtClean="0"/>
              <a:t>Close up shots are used to show things in such detail that is blurs the background around the image.</a:t>
            </a:r>
          </a:p>
          <a:p>
            <a:r>
              <a:rPr lang="en-US" sz="2400" dirty="0" smtClean="0"/>
              <a:t>However it can also be used in drama and film to get close to the actors so that the audience feels involved in what is happening.</a:t>
            </a:r>
            <a:endParaRPr lang="en-US" sz="2400" dirty="0"/>
          </a:p>
        </p:txBody>
      </p:sp>
      <p:pic>
        <p:nvPicPr>
          <p:cNvPr id="5" name="Picture 4" descr="1412365-close-up-shot-of-caterpillar-on-blade-of-grass.jpg"/>
          <p:cNvPicPr>
            <a:picLocks noChangeAspect="1"/>
          </p:cNvPicPr>
          <p:nvPr/>
        </p:nvPicPr>
        <p:blipFill>
          <a:blip r:embed="rId2"/>
          <a:stretch>
            <a:fillRect/>
          </a:stretch>
        </p:blipFill>
        <p:spPr>
          <a:xfrm>
            <a:off x="381000" y="1905000"/>
            <a:ext cx="4495800" cy="3771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Long Shot</a:t>
            </a:r>
            <a:endParaRPr lang="en-US" sz="5400" dirty="0"/>
          </a:p>
        </p:txBody>
      </p:sp>
      <p:sp>
        <p:nvSpPr>
          <p:cNvPr id="4" name="TextBox 3"/>
          <p:cNvSpPr txBox="1"/>
          <p:nvPr/>
        </p:nvSpPr>
        <p:spPr>
          <a:xfrm>
            <a:off x="5486400" y="2209800"/>
            <a:ext cx="3352800" cy="2308324"/>
          </a:xfrm>
          <a:prstGeom prst="rect">
            <a:avLst/>
          </a:prstGeom>
          <a:noFill/>
        </p:spPr>
        <p:txBody>
          <a:bodyPr wrap="square" rtlCol="0">
            <a:spAutoFit/>
          </a:bodyPr>
          <a:lstStyle/>
          <a:p>
            <a:r>
              <a:rPr lang="en-US" sz="2400" dirty="0" smtClean="0"/>
              <a:t>This shot is usually taken form a distance, it shows a whole setting. It could be used to show a whole scenario or an actors full body.</a:t>
            </a:r>
            <a:endParaRPr lang="en-US" sz="2400" dirty="0"/>
          </a:p>
        </p:txBody>
      </p:sp>
      <p:pic>
        <p:nvPicPr>
          <p:cNvPr id="5" name="Picture 4" descr="Wedding-longshot.jpg"/>
          <p:cNvPicPr>
            <a:picLocks noChangeAspect="1"/>
          </p:cNvPicPr>
          <p:nvPr/>
        </p:nvPicPr>
        <p:blipFill>
          <a:blip r:embed="rId2"/>
          <a:stretch>
            <a:fillRect/>
          </a:stretch>
        </p:blipFill>
        <p:spPr>
          <a:xfrm>
            <a:off x="228600" y="1524000"/>
            <a:ext cx="4800600" cy="3867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Medium Shot</a:t>
            </a:r>
            <a:endParaRPr lang="en-US" sz="5400" dirty="0"/>
          </a:p>
        </p:txBody>
      </p:sp>
      <p:sp>
        <p:nvSpPr>
          <p:cNvPr id="4" name="TextBox 3"/>
          <p:cNvSpPr txBox="1"/>
          <p:nvPr/>
        </p:nvSpPr>
        <p:spPr>
          <a:xfrm>
            <a:off x="4953000" y="2286000"/>
            <a:ext cx="3733800" cy="2677656"/>
          </a:xfrm>
          <a:prstGeom prst="rect">
            <a:avLst/>
          </a:prstGeom>
          <a:noFill/>
        </p:spPr>
        <p:txBody>
          <a:bodyPr wrap="square" rtlCol="0">
            <a:spAutoFit/>
          </a:bodyPr>
          <a:lstStyle/>
          <a:p>
            <a:r>
              <a:rPr lang="en-US" sz="2400" dirty="0" smtClean="0"/>
              <a:t>A medium shot is usually form the models head down to his or his torso or even above. This is to show the models head as well as their body. This shot is usually used on magazine covers</a:t>
            </a:r>
            <a:endParaRPr lang="en-US" sz="2400" dirty="0"/>
          </a:p>
        </p:txBody>
      </p:sp>
      <p:pic>
        <p:nvPicPr>
          <p:cNvPr id="5" name="Picture 4" descr="medium-close-up2.jpg"/>
          <p:cNvPicPr>
            <a:picLocks noChangeAspect="1"/>
          </p:cNvPicPr>
          <p:nvPr/>
        </p:nvPicPr>
        <p:blipFill>
          <a:blip r:embed="rId2" cstate="print"/>
          <a:stretch>
            <a:fillRect/>
          </a:stretch>
        </p:blipFill>
        <p:spPr>
          <a:xfrm>
            <a:off x="228600" y="2133600"/>
            <a:ext cx="4501261" cy="33710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474</Words>
  <Application>Microsoft Office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Camera Shots And Angles</vt:lpstr>
      <vt:lpstr>Slide 2</vt:lpstr>
      <vt:lpstr>Low Angle</vt:lpstr>
      <vt:lpstr>Slanted Angle</vt:lpstr>
      <vt:lpstr>Eye Level Angle</vt:lpstr>
      <vt:lpstr>Aerial Shot</vt:lpstr>
      <vt:lpstr>Close Up Shot</vt:lpstr>
      <vt:lpstr>Long Shot</vt:lpstr>
      <vt:lpstr>Medium Shot</vt:lpstr>
      <vt:lpstr>Wide Shot</vt:lpstr>
      <vt:lpstr>Two Shot</vt:lpstr>
      <vt:lpstr>Over The Shoulder</vt:lpstr>
      <vt:lpstr>Point Of 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Shots And Angles</dc:title>
  <dc:creator>Adnan</dc:creator>
  <cp:lastModifiedBy>Adnan</cp:lastModifiedBy>
  <cp:revision>6</cp:revision>
  <dcterms:created xsi:type="dcterms:W3CDTF">2013-12-03T17:48:39Z</dcterms:created>
  <dcterms:modified xsi:type="dcterms:W3CDTF">2013-12-03T18:52:31Z</dcterms:modified>
</cp:coreProperties>
</file>