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RESOLUTION OF RACEMIC MIXTURES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733800"/>
            <a:ext cx="5867400" cy="1752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Dr.VIDYA</a:t>
            </a:r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B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47130" r="1878" b="20868"/>
          <a:stretch/>
        </p:blipFill>
        <p:spPr>
          <a:xfrm>
            <a:off x="457200" y="533400"/>
            <a:ext cx="8001000" cy="5867400"/>
          </a:xfrm>
        </p:spPr>
      </p:pic>
    </p:spTree>
    <p:extLst>
      <p:ext uri="{BB962C8B-B14F-4D97-AF65-F5344CB8AC3E}">
        <p14:creationId xmlns:p14="http://schemas.microsoft.com/office/powerpoint/2010/main" val="22918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8137" r="2001" b="61228"/>
          <a:stretch/>
        </p:blipFill>
        <p:spPr>
          <a:xfrm>
            <a:off x="609600" y="609600"/>
            <a:ext cx="7848600" cy="5715000"/>
          </a:xfrm>
        </p:spPr>
      </p:pic>
    </p:spTree>
    <p:extLst>
      <p:ext uri="{BB962C8B-B14F-4D97-AF65-F5344CB8AC3E}">
        <p14:creationId xmlns:p14="http://schemas.microsoft.com/office/powerpoint/2010/main" val="35554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39866" r="2371" b="26490"/>
          <a:stretch/>
        </p:blipFill>
        <p:spPr>
          <a:xfrm>
            <a:off x="685800" y="685800"/>
            <a:ext cx="7772400" cy="5562600"/>
          </a:xfrm>
        </p:spPr>
      </p:pic>
    </p:spTree>
    <p:extLst>
      <p:ext uri="{BB962C8B-B14F-4D97-AF65-F5344CB8AC3E}">
        <p14:creationId xmlns:p14="http://schemas.microsoft.com/office/powerpoint/2010/main" val="37877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034" r="2841" b="63416"/>
          <a:stretch/>
        </p:blipFill>
        <p:spPr>
          <a:xfrm>
            <a:off x="609600" y="609600"/>
            <a:ext cx="7924800" cy="5715000"/>
          </a:xfrm>
        </p:spPr>
      </p:pic>
    </p:spTree>
    <p:extLst>
      <p:ext uri="{BB962C8B-B14F-4D97-AF65-F5344CB8AC3E}">
        <p14:creationId xmlns:p14="http://schemas.microsoft.com/office/powerpoint/2010/main" val="41093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37678" r="2199" b="28406"/>
          <a:stretch/>
        </p:blipFill>
        <p:spPr>
          <a:xfrm>
            <a:off x="533400" y="609600"/>
            <a:ext cx="8001000" cy="5715000"/>
          </a:xfrm>
        </p:spPr>
      </p:pic>
    </p:spTree>
    <p:extLst>
      <p:ext uri="{BB962C8B-B14F-4D97-AF65-F5344CB8AC3E}">
        <p14:creationId xmlns:p14="http://schemas.microsoft.com/office/powerpoint/2010/main" val="38626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4035" r="2380" b="63142"/>
          <a:stretch/>
        </p:blipFill>
        <p:spPr>
          <a:xfrm>
            <a:off x="609600" y="609600"/>
            <a:ext cx="7848600" cy="5715000"/>
          </a:xfrm>
        </p:spPr>
      </p:pic>
    </p:spTree>
    <p:extLst>
      <p:ext uri="{BB962C8B-B14F-4D97-AF65-F5344CB8AC3E}">
        <p14:creationId xmlns:p14="http://schemas.microsoft.com/office/powerpoint/2010/main" val="16614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38481" r="2599" b="27804"/>
          <a:stretch/>
        </p:blipFill>
        <p:spPr>
          <a:xfrm>
            <a:off x="533400" y="609600"/>
            <a:ext cx="7924800" cy="5589431"/>
          </a:xfrm>
        </p:spPr>
      </p:pic>
    </p:spTree>
    <p:extLst>
      <p:ext uri="{BB962C8B-B14F-4D97-AF65-F5344CB8AC3E}">
        <p14:creationId xmlns:p14="http://schemas.microsoft.com/office/powerpoint/2010/main" val="25073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23728" r="2326" b="43449"/>
          <a:stretch/>
        </p:blipFill>
        <p:spPr>
          <a:xfrm>
            <a:off x="609600" y="609600"/>
            <a:ext cx="7772400" cy="5715000"/>
          </a:xfrm>
        </p:spPr>
      </p:pic>
    </p:spTree>
    <p:extLst>
      <p:ext uri="{BB962C8B-B14F-4D97-AF65-F5344CB8AC3E}">
        <p14:creationId xmlns:p14="http://schemas.microsoft.com/office/powerpoint/2010/main" val="4720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0" t="58466" r="2444" b="8439"/>
          <a:stretch/>
        </p:blipFill>
        <p:spPr>
          <a:xfrm>
            <a:off x="685800" y="609600"/>
            <a:ext cx="7696200" cy="5562600"/>
          </a:xfrm>
        </p:spPr>
      </p:pic>
    </p:spTree>
    <p:extLst>
      <p:ext uri="{BB962C8B-B14F-4D97-AF65-F5344CB8AC3E}">
        <p14:creationId xmlns:p14="http://schemas.microsoft.com/office/powerpoint/2010/main" val="9451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45018" r="2369" b="21483"/>
          <a:stretch/>
        </p:blipFill>
        <p:spPr>
          <a:xfrm>
            <a:off x="914400" y="685800"/>
            <a:ext cx="7302321" cy="5731099"/>
          </a:xfrm>
        </p:spPr>
      </p:pic>
    </p:spTree>
    <p:extLst>
      <p:ext uri="{BB962C8B-B14F-4D97-AF65-F5344CB8AC3E}">
        <p14:creationId xmlns:p14="http://schemas.microsoft.com/office/powerpoint/2010/main" val="36007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5402" r="2103" b="62596"/>
          <a:stretch/>
        </p:blipFill>
        <p:spPr>
          <a:xfrm>
            <a:off x="838200" y="609600"/>
            <a:ext cx="7391400" cy="5952462"/>
          </a:xfrm>
        </p:spPr>
      </p:pic>
    </p:spTree>
    <p:extLst>
      <p:ext uri="{BB962C8B-B14F-4D97-AF65-F5344CB8AC3E}">
        <p14:creationId xmlns:p14="http://schemas.microsoft.com/office/powerpoint/2010/main" val="37752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39866" r="2044" b="26217"/>
          <a:stretch/>
        </p:blipFill>
        <p:spPr>
          <a:xfrm>
            <a:off x="838200" y="609600"/>
            <a:ext cx="7315200" cy="5945082"/>
          </a:xfrm>
        </p:spPr>
      </p:pic>
    </p:spTree>
    <p:extLst>
      <p:ext uri="{BB962C8B-B14F-4D97-AF65-F5344CB8AC3E}">
        <p14:creationId xmlns:p14="http://schemas.microsoft.com/office/powerpoint/2010/main" val="17254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5949" r="2572" b="62595"/>
          <a:stretch/>
        </p:blipFill>
        <p:spPr>
          <a:xfrm>
            <a:off x="892741" y="609600"/>
            <a:ext cx="7282320" cy="5670483"/>
          </a:xfrm>
        </p:spPr>
      </p:pic>
    </p:spTree>
    <p:extLst>
      <p:ext uri="{BB962C8B-B14F-4D97-AF65-F5344CB8AC3E}">
        <p14:creationId xmlns:p14="http://schemas.microsoft.com/office/powerpoint/2010/main" val="4479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40413" r="2408" b="25944"/>
          <a:stretch/>
        </p:blipFill>
        <p:spPr>
          <a:xfrm>
            <a:off x="838200" y="533400"/>
            <a:ext cx="7239000" cy="5895702"/>
          </a:xfrm>
        </p:spPr>
      </p:pic>
    </p:spTree>
    <p:extLst>
      <p:ext uri="{BB962C8B-B14F-4D97-AF65-F5344CB8AC3E}">
        <p14:creationId xmlns:p14="http://schemas.microsoft.com/office/powerpoint/2010/main" val="4121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6223" r="2663" b="60134"/>
          <a:stretch/>
        </p:blipFill>
        <p:spPr>
          <a:xfrm>
            <a:off x="762000" y="609600"/>
            <a:ext cx="7391400" cy="5791200"/>
          </a:xfrm>
        </p:spPr>
      </p:pic>
    </p:spTree>
    <p:extLst>
      <p:ext uri="{BB962C8B-B14F-4D97-AF65-F5344CB8AC3E}">
        <p14:creationId xmlns:p14="http://schemas.microsoft.com/office/powerpoint/2010/main" val="2363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t="40960" r="2183" b="25294"/>
          <a:stretch/>
        </p:blipFill>
        <p:spPr>
          <a:xfrm>
            <a:off x="685800" y="381000"/>
            <a:ext cx="7543800" cy="5791200"/>
          </a:xfrm>
        </p:spPr>
      </p:pic>
    </p:spTree>
    <p:extLst>
      <p:ext uri="{BB962C8B-B14F-4D97-AF65-F5344CB8AC3E}">
        <p14:creationId xmlns:p14="http://schemas.microsoft.com/office/powerpoint/2010/main" val="42880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12514" r="3011" b="54390"/>
          <a:stretch/>
        </p:blipFill>
        <p:spPr>
          <a:xfrm>
            <a:off x="533400" y="609600"/>
            <a:ext cx="7772400" cy="5715000"/>
          </a:xfrm>
        </p:spPr>
      </p:pic>
    </p:spTree>
    <p:extLst>
      <p:ext uri="{BB962C8B-B14F-4D97-AF65-F5344CB8AC3E}">
        <p14:creationId xmlns:p14="http://schemas.microsoft.com/office/powerpoint/2010/main" val="22820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9</Words>
  <Application>Microsoft Office PowerPoint</Application>
  <PresentationFormat>On-screen Show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RESOLUTION OF RACEMIC MIXTURES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dell</cp:lastModifiedBy>
  <cp:revision>8</cp:revision>
  <dcterms:created xsi:type="dcterms:W3CDTF">2006-08-16T00:00:00Z</dcterms:created>
  <dcterms:modified xsi:type="dcterms:W3CDTF">2019-10-30T07:59:01Z</dcterms:modified>
</cp:coreProperties>
</file>